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3"/>
  </p:notesMasterIdLst>
  <p:sldIdLst>
    <p:sldId id="267" r:id="rId5"/>
    <p:sldId id="257" r:id="rId6"/>
    <p:sldId id="266" r:id="rId7"/>
    <p:sldId id="258" r:id="rId8"/>
    <p:sldId id="270" r:id="rId9"/>
    <p:sldId id="269" r:id="rId10"/>
    <p:sldId id="265" r:id="rId11"/>
    <p:sldId id="268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7171"/>
    <a:srgbClr val="1B6027"/>
    <a:srgbClr val="F9991E"/>
    <a:srgbClr val="539BD3"/>
    <a:srgbClr val="7BAC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64" d="100"/>
          <a:sy n="64" d="100"/>
        </p:scale>
        <p:origin x="8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5E0AC9-FBAC-2744-9FD9-CE32423D09B7}" type="datetimeFigureOut">
              <a:rPr lang="fr-FR" smtClean="0"/>
              <a:t>24/05/2023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67AD9F-C3FA-194F-AF57-0842AABB9B6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6594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67AD9F-C3FA-194F-AF57-0842AABB9B6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933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67AD9F-C3FA-194F-AF57-0842AABB9B69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0334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2901EC-BC98-CEF3-E853-513CFC413C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F842766-6B49-2CE9-41C8-D8FE6C63CE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5326378-C15A-7FA6-B5C5-752A47DFA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92E9D-64C7-6F48-90AF-57A4C6768BE3}" type="datetimeFigureOut">
              <a:rPr lang="fr-FR" smtClean="0"/>
              <a:t>24/05/2023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DDE8876-AB13-F274-2ED1-123564F8F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0A3CC1B-81B5-0872-5D32-A65813D94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3ABE9-BCA6-7F45-B0E2-2293EE80B4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4786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EAA960B-4824-4CE1-2082-0057F38DB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ED764EF-2633-C082-CC77-E546E15027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7082AC9-BEF8-8F19-6B07-EE0CAE6AC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92E9D-64C7-6F48-90AF-57A4C6768BE3}" type="datetimeFigureOut">
              <a:rPr lang="fr-FR" smtClean="0"/>
              <a:t>24/05/2023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C0ABFC8-8E93-9E9A-587B-E29EB2E74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37B2145-B6DE-82C0-51DE-ACB443040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3ABE9-BCA6-7F45-B0E2-2293EE80B4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3034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C9C69B8-07E5-5CB3-06A4-22DC25ED9F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91B18AC-41CC-3FB9-1A73-FAAF6CFF09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0F6412F-3D42-A5B5-C20B-BECE0ABCD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92E9D-64C7-6F48-90AF-57A4C6768BE3}" type="datetimeFigureOut">
              <a:rPr lang="fr-FR" smtClean="0"/>
              <a:t>24/05/2023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F4FE427-1104-99AE-2DA7-D2003ED6D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7C002E2-3C66-ED84-57BA-9DEE96D01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3ABE9-BCA6-7F45-B0E2-2293EE80B4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053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4D6CF9-02AF-56AB-34DA-FE3578876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5825885-71C2-D862-EFA5-601B114674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57A4A14-702A-EB50-4CBE-F8A6A44CF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92E9D-64C7-6F48-90AF-57A4C6768BE3}" type="datetimeFigureOut">
              <a:rPr lang="fr-FR" smtClean="0"/>
              <a:t>24/05/2023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36F4E20-5125-5B6D-1D2F-420267419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44DB15-E701-4886-BDE0-E56317813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3ABE9-BCA6-7F45-B0E2-2293EE80B4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8299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0992DC-0810-82CE-56ED-E792E335A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C704F1F-8412-6B13-2047-1CD11D4043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22433B4-36FE-6F13-7E7B-3B522B712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92E9D-64C7-6F48-90AF-57A4C6768BE3}" type="datetimeFigureOut">
              <a:rPr lang="fr-FR" smtClean="0"/>
              <a:t>24/05/2023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2410AC9-E0BF-8B26-AEE2-0B859637B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6B7D2DD-F9B3-611D-CECE-F1EDDCE51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3ABE9-BCA6-7F45-B0E2-2293EE80B4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2907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BA0C24-93E8-E868-7707-1A64D4504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B1841CD-0E1C-73D0-0134-9C7BC4C7C9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D0D9FE1-4CD4-A307-D851-B5AC907908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3B60B98-A87B-648F-0C49-C1984E049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92E9D-64C7-6F48-90AF-57A4C6768BE3}" type="datetimeFigureOut">
              <a:rPr lang="fr-FR" smtClean="0"/>
              <a:t>24/05/2023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61447D3-80B2-3E74-47FD-5681B77C0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5A6C1E3-CAB3-F383-AA4C-B56A5E25C7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3ABE9-BCA6-7F45-B0E2-2293EE80B4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8525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82343D-5E7A-1951-6A5A-57E5B54B8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B5B32BE-5F8D-E1E7-B84F-DD75819E33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68B398E-B03C-C49C-7720-4C9764A37D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74A351E-3E1E-C5B7-BF22-6B3E344E21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CE72273-38E5-FA3A-CA5D-1441ADF1C0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94193E4-AD0E-960A-FDB8-4753693E01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92E9D-64C7-6F48-90AF-57A4C6768BE3}" type="datetimeFigureOut">
              <a:rPr lang="fr-FR" smtClean="0"/>
              <a:t>24/05/2023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80BB7DA-3CE1-BEF3-234F-463811068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ABEBD9F-7190-E94A-9C5F-C1643F453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3ABE9-BCA6-7F45-B0E2-2293EE80B4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9300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4B4797-D872-C99F-3231-1F1B174F0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D361879-D726-6A3F-64BE-AAEA285EF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92E9D-64C7-6F48-90AF-57A4C6768BE3}" type="datetimeFigureOut">
              <a:rPr lang="fr-FR" smtClean="0"/>
              <a:t>24/05/2023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5CF3EC8-B181-4E03-2DA6-A200B9838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8310694-BEA6-3F15-66DE-BB614CF27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3ABE9-BCA6-7F45-B0E2-2293EE80B4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893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9AA3194-5DA4-8F19-0E71-6C1781319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92E9D-64C7-6F48-90AF-57A4C6768BE3}" type="datetimeFigureOut">
              <a:rPr lang="fr-FR" smtClean="0"/>
              <a:t>24/05/2023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9BC2FCD-828C-849A-7EB4-4985F4BA2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533D042-036B-EAE5-7BED-4C7B8202F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3ABE9-BCA6-7F45-B0E2-2293EE80B4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411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7763F2-3885-8421-5FF6-1569E0CC8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74FC58-4E6F-48D1-285A-EEA0AB408D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1780138-9D68-337C-AC48-7C5ED3819D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AE015B4-F8C4-74F9-4F07-E08747D2F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92E9D-64C7-6F48-90AF-57A4C6768BE3}" type="datetimeFigureOut">
              <a:rPr lang="fr-FR" smtClean="0"/>
              <a:t>24/05/2023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A71571E-8F45-D007-B171-2AFBB71CB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196F8C1-D6F9-4721-9F54-2B2D834AE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3ABE9-BCA6-7F45-B0E2-2293EE80B4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3691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8522D8-BDA8-0B0F-7C9B-3904D03C3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F2C943B-4190-6091-01AF-DAAC37DC28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896B45A-42C8-5492-E07B-E7536E1CDF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476CECD-F888-6E1F-FE81-64CA2986C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92E9D-64C7-6F48-90AF-57A4C6768BE3}" type="datetimeFigureOut">
              <a:rPr lang="fr-FR" smtClean="0"/>
              <a:t>24/05/2023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687BCCF-638D-9E8B-E8D8-5AF25BC1F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2ABCB09-24F3-5D5A-7675-53ACD9BA9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3ABE9-BCA6-7F45-B0E2-2293EE80B4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6377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1C69D3AA-30D8-12B6-D6A5-D99369B8A5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F4EB70D-B963-42C0-901F-569EF1E9CA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F792A83-7024-8351-B697-78DC13DDEC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C92E9D-64C7-6F48-90AF-57A4C6768BE3}" type="datetimeFigureOut">
              <a:rPr lang="fr-FR" smtClean="0"/>
              <a:t>24/05/2023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2311186-8244-DCA9-230F-240E6B56EF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06CD529-1B6B-A007-4C4C-5A898BE064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3ABE9-BCA6-7F45-B0E2-2293EE80B4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1021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>
            <a:extLst>
              <a:ext uri="{FF2B5EF4-FFF2-40B4-BE49-F238E27FC236}">
                <a16:creationId xmlns:a16="http://schemas.microsoft.com/office/drawing/2014/main" id="{336E49BF-4732-6DFA-C601-23492F48956C}"/>
              </a:ext>
            </a:extLst>
          </p:cNvPr>
          <p:cNvGrpSpPr/>
          <p:nvPr/>
        </p:nvGrpSpPr>
        <p:grpSpPr>
          <a:xfrm>
            <a:off x="0" y="-4227"/>
            <a:ext cx="12192000" cy="6858001"/>
            <a:chOff x="954382" y="784053"/>
            <a:chExt cx="10283236" cy="573075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8" name="Image 7" descr="Une image contenant herbe, terrain, vert, luxuriant&#10;&#10;Description générée automatiquement">
              <a:extLst>
                <a:ext uri="{FF2B5EF4-FFF2-40B4-BE49-F238E27FC236}">
                  <a16:creationId xmlns:a16="http://schemas.microsoft.com/office/drawing/2014/main" id="{A55B89A8-4E8E-9B14-DA5D-7A75C65B5F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4542" b="11894"/>
            <a:stretch/>
          </p:blipFill>
          <p:spPr>
            <a:xfrm>
              <a:off x="954382" y="784053"/>
              <a:ext cx="10283236" cy="5730755"/>
            </a:xfrm>
            <a:prstGeom prst="rect">
              <a:avLst/>
            </a:prstGeom>
          </p:spPr>
        </p:pic>
        <p:pic>
          <p:nvPicPr>
            <p:cNvPr id="9" name="Image 8" descr="Une image contenant texte, signe, plante&#10;&#10;Description générée automatiquement">
              <a:extLst>
                <a:ext uri="{FF2B5EF4-FFF2-40B4-BE49-F238E27FC236}">
                  <a16:creationId xmlns:a16="http://schemas.microsoft.com/office/drawing/2014/main" id="{FF7A9461-9D7B-0BFE-9047-50522BB36A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91067" t="65130"/>
            <a:stretch/>
          </p:blipFill>
          <p:spPr>
            <a:xfrm>
              <a:off x="10323938" y="3523879"/>
              <a:ext cx="913680" cy="739718"/>
            </a:xfrm>
            <a:prstGeom prst="rect">
              <a:avLst/>
            </a:prstGeom>
          </p:spPr>
        </p:pic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60AC6E58-AEE1-3034-D890-8FF4294FE818}"/>
              </a:ext>
            </a:extLst>
          </p:cNvPr>
          <p:cNvSpPr/>
          <p:nvPr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chemeClr val="dk1">
              <a:alpha val="25263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15CF22DD-5D32-2F09-5AEC-24EEEE26A127}"/>
              </a:ext>
            </a:extLst>
          </p:cNvPr>
          <p:cNvGrpSpPr/>
          <p:nvPr/>
        </p:nvGrpSpPr>
        <p:grpSpPr>
          <a:xfrm>
            <a:off x="1070125" y="2360547"/>
            <a:ext cx="10051750" cy="1877414"/>
            <a:chOff x="908697" y="1348985"/>
            <a:chExt cx="10051750" cy="1877414"/>
          </a:xfrm>
        </p:grpSpPr>
        <p:pic>
          <p:nvPicPr>
            <p:cNvPr id="11" name="Image 10" descr="Une image contenant texte&#10;&#10;Description générée automatiquement">
              <a:extLst>
                <a:ext uri="{FF2B5EF4-FFF2-40B4-BE49-F238E27FC236}">
                  <a16:creationId xmlns:a16="http://schemas.microsoft.com/office/drawing/2014/main" id="{8E07B621-C0C5-4712-F54C-12155DD96C0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233723" y="1348985"/>
              <a:ext cx="2726724" cy="1875608"/>
            </a:xfrm>
            <a:prstGeom prst="rect">
              <a:avLst/>
            </a:prstGeom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5758C202-EC2C-D115-801D-4C22DDA05F9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08697" y="1350791"/>
              <a:ext cx="6667084" cy="1875608"/>
            </a:xfrm>
            <a:prstGeom prst="rect">
              <a:avLst/>
            </a:prstGeom>
          </p:spPr>
        </p:pic>
      </p:grp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C3320EC2-0385-117F-34CC-93B4B2567ADD}"/>
              </a:ext>
            </a:extLst>
          </p:cNvPr>
          <p:cNvCxnSpPr>
            <a:cxnSpLocks/>
          </p:cNvCxnSpPr>
          <p:nvPr/>
        </p:nvCxnSpPr>
        <p:spPr>
          <a:xfrm>
            <a:off x="8007178" y="2464067"/>
            <a:ext cx="0" cy="167037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9B3FAA21-5FF6-F5D4-F3BA-4B6F5C2B5956}"/>
              </a:ext>
            </a:extLst>
          </p:cNvPr>
          <p:cNvSpPr txBox="1"/>
          <p:nvPr/>
        </p:nvSpPr>
        <p:spPr>
          <a:xfrm>
            <a:off x="1070125" y="4874659"/>
            <a:ext cx="9315895" cy="769441"/>
          </a:xfrm>
          <a:prstGeom prst="rect">
            <a:avLst/>
          </a:prstGeom>
          <a:solidFill>
            <a:srgbClr val="767171">
              <a:alpha val="43137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4400" b="1" dirty="0">
                <a:solidFill>
                  <a:schemeClr val="bg1"/>
                </a:solidFill>
              </a:rPr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1020324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73F57CF8-D27E-E81D-D5DA-17F324DD8A14}"/>
              </a:ext>
            </a:extLst>
          </p:cNvPr>
          <p:cNvSpPr txBox="1"/>
          <p:nvPr/>
        </p:nvSpPr>
        <p:spPr>
          <a:xfrm>
            <a:off x="1178823" y="2073994"/>
            <a:ext cx="8931882" cy="3488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Lorem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ipsum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sit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consectetuer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adipiscing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Maecenas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porttitor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congue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massa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Fusce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posuere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magna sed pulvinar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ultricies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purus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lectus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malesuada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libero,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sit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commodo magna eros quis urna.</a:t>
            </a:r>
            <a:endParaRPr lang="fr-FR" sz="1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Nunc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viverra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imperdiet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enim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Fusce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est.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Vivamus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tellus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Pellentesque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habitant morbi tristique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senectus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netus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malesuada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fames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turpis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egestas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Proin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pharetra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nonummy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pede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Mauris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orci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Aenean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nec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lorem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</a:t>
            </a:r>
            <a:r>
              <a:rPr lang="en-US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porttitor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Donec </a:t>
            </a:r>
            <a:r>
              <a:rPr lang="en-US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laoreet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nonummy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augue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fr-FR" sz="1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Suspendisse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dui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purus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scelerisque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at,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vulputate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vitae, pretium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mattis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nunc.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Mauris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eget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neque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at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sem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venenatis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eleifend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Ut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nonummy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endParaRPr lang="fr-FR" sz="1400" i="1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62E4DC2B-7199-8F38-082F-F3BC78C6DD82}"/>
              </a:ext>
            </a:extLst>
          </p:cNvPr>
          <p:cNvSpPr txBox="1"/>
          <p:nvPr/>
        </p:nvSpPr>
        <p:spPr>
          <a:xfrm>
            <a:off x="532437" y="353477"/>
            <a:ext cx="1292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chemeClr val="accent2"/>
                </a:solidFill>
              </a:rPr>
              <a:t>TITRE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8688810-7953-8FDC-44EE-1D334248615D}"/>
              </a:ext>
            </a:extLst>
          </p:cNvPr>
          <p:cNvSpPr/>
          <p:nvPr/>
        </p:nvSpPr>
        <p:spPr>
          <a:xfrm>
            <a:off x="10899228" y="0"/>
            <a:ext cx="1292772" cy="6858000"/>
          </a:xfrm>
          <a:prstGeom prst="rect">
            <a:avLst/>
          </a:prstGeom>
          <a:solidFill>
            <a:srgbClr val="1B60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0D707BF-D2FC-A9FF-24C1-EC8F543C8BE6}"/>
              </a:ext>
            </a:extLst>
          </p:cNvPr>
          <p:cNvSpPr/>
          <p:nvPr/>
        </p:nvSpPr>
        <p:spPr>
          <a:xfrm>
            <a:off x="0" y="963748"/>
            <a:ext cx="1292772" cy="243118"/>
          </a:xfrm>
          <a:prstGeom prst="rect">
            <a:avLst/>
          </a:prstGeom>
          <a:solidFill>
            <a:srgbClr val="1B60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1454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Une image contenant herbe, terrain, vert, luxuriant&#10;&#10;Description générée automatiquement">
            <a:extLst>
              <a:ext uri="{FF2B5EF4-FFF2-40B4-BE49-F238E27FC236}">
                <a16:creationId xmlns:a16="http://schemas.microsoft.com/office/drawing/2014/main" id="{EB61F4C4-F6C0-2758-1B2B-909300705A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633" b="75831"/>
          <a:stretch/>
        </p:blipFill>
        <p:spPr>
          <a:xfrm>
            <a:off x="0" y="5233737"/>
            <a:ext cx="12213335" cy="1624264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73F57CF8-D27E-E81D-D5DA-17F324DD8A14}"/>
              </a:ext>
            </a:extLst>
          </p:cNvPr>
          <p:cNvSpPr txBox="1"/>
          <p:nvPr/>
        </p:nvSpPr>
        <p:spPr>
          <a:xfrm>
            <a:off x="302389" y="363583"/>
            <a:ext cx="26774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3600" b="1">
                <a:solidFill>
                  <a:schemeClr val="accent2"/>
                </a:solidFill>
              </a:defRPr>
            </a:lvl1pPr>
          </a:lstStyle>
          <a:p>
            <a:r>
              <a:rPr lang="fr-FR" dirty="0"/>
              <a:t>TITRE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7359E77-9AC2-DC33-D382-25A32BD523A4}"/>
              </a:ext>
            </a:extLst>
          </p:cNvPr>
          <p:cNvSpPr/>
          <p:nvPr/>
        </p:nvSpPr>
        <p:spPr>
          <a:xfrm>
            <a:off x="0" y="963748"/>
            <a:ext cx="1292772" cy="243118"/>
          </a:xfrm>
          <a:prstGeom prst="rect">
            <a:avLst/>
          </a:prstGeom>
          <a:solidFill>
            <a:srgbClr val="1B60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8670124-A81B-1D91-53D6-511D1430152E}"/>
              </a:ext>
            </a:extLst>
          </p:cNvPr>
          <p:cNvSpPr txBox="1"/>
          <p:nvPr/>
        </p:nvSpPr>
        <p:spPr>
          <a:xfrm>
            <a:off x="1491644" y="1484447"/>
            <a:ext cx="9589440" cy="3488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Lorem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ipsum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sit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consectetuer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adipiscing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Maecenas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porttitor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congue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massa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Fusce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posuere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magna sed pulvinar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ultricies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purus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lectus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malesuada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libero,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sit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commodo magna eros quis urna.</a:t>
            </a:r>
            <a:endParaRPr lang="fr-FR" sz="1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Nunc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viverra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imperdiet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enim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Fusce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est.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Vivamus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tellus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Pellentesque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habitant morbi tristique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senectus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netus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malesuada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fames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turpis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egestas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Proin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pharetra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nonummy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pede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Mauris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orci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Aenean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nec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lorem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</a:t>
            </a:r>
            <a:r>
              <a:rPr lang="en-US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porttitor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Donec </a:t>
            </a:r>
            <a:r>
              <a:rPr lang="en-US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laoreet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nonummy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augue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fr-FR" sz="1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Suspendisse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dui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purus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scelerisque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at,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vulputate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vitae, pretium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mattis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nunc.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Mauris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eget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neque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at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sem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venenatis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eleifend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Ut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nonummy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endParaRPr lang="fr-FR" sz="1400" i="1" dirty="0"/>
          </a:p>
        </p:txBody>
      </p:sp>
    </p:spTree>
    <p:extLst>
      <p:ext uri="{BB962C8B-B14F-4D97-AF65-F5344CB8AC3E}">
        <p14:creationId xmlns:p14="http://schemas.microsoft.com/office/powerpoint/2010/main" val="3621400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11743CDD-688A-A25D-EA5C-01F9A20AE8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137" r="31368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FBE958A-5A06-4DBE-375F-A79DB815D9CF}"/>
              </a:ext>
            </a:extLst>
          </p:cNvPr>
          <p:cNvSpPr/>
          <p:nvPr/>
        </p:nvSpPr>
        <p:spPr>
          <a:xfrm>
            <a:off x="0" y="790753"/>
            <a:ext cx="1292772" cy="243118"/>
          </a:xfrm>
          <a:prstGeom prst="rect">
            <a:avLst/>
          </a:prstGeom>
          <a:solidFill>
            <a:srgbClr val="1B60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FA3D6B2-11C3-D614-2DE7-C65CE1BF996C}"/>
              </a:ext>
            </a:extLst>
          </p:cNvPr>
          <p:cNvSpPr txBox="1"/>
          <p:nvPr/>
        </p:nvSpPr>
        <p:spPr>
          <a:xfrm>
            <a:off x="251928" y="156708"/>
            <a:ext cx="267749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3600" b="1">
                <a:solidFill>
                  <a:schemeClr val="accent2"/>
                </a:solidFill>
              </a:defRPr>
            </a:lvl1pPr>
          </a:lstStyle>
          <a:p>
            <a:r>
              <a:rPr lang="fr-FR" dirty="0"/>
              <a:t>TITRE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BC9A024-508C-E26E-434D-EC02F0D4F880}"/>
              </a:ext>
            </a:extLst>
          </p:cNvPr>
          <p:cNvSpPr txBox="1"/>
          <p:nvPr/>
        </p:nvSpPr>
        <p:spPr>
          <a:xfrm>
            <a:off x="1590674" y="1480054"/>
            <a:ext cx="4355703" cy="4570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Lorem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ipsum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sit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consectetuer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adipiscing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Maecenas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porttitor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congue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massa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Fusce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posuere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magna sed pulvinar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ultricies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purus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lectus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malesuada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libero,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sit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commodo magna eros quis urna.</a:t>
            </a:r>
            <a:endParaRPr lang="fr-FR" sz="1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Nunc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viverra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imperdiet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enim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Fusce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est.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Vivamus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tellus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Pellentesque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habitant morbi tristique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senectus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netus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malesuada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fames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turpis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egestas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Proin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pharetra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nonummy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pede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Mauris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orci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Aenean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nec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lorem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</a:t>
            </a:r>
            <a:r>
              <a:rPr lang="en-US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porttitor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Donec </a:t>
            </a:r>
            <a:r>
              <a:rPr lang="en-US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laoreet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nonummy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augue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fr-FR" sz="1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fr-FR" sz="1400" i="1" dirty="0"/>
          </a:p>
        </p:txBody>
      </p:sp>
    </p:spTree>
    <p:extLst>
      <p:ext uri="{BB962C8B-B14F-4D97-AF65-F5344CB8AC3E}">
        <p14:creationId xmlns:p14="http://schemas.microsoft.com/office/powerpoint/2010/main" val="3300986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89C020-A586-AB54-70EF-BE344A43D63C}"/>
              </a:ext>
            </a:extLst>
          </p:cNvPr>
          <p:cNvSpPr/>
          <p:nvPr/>
        </p:nvSpPr>
        <p:spPr>
          <a:xfrm rot="5400000">
            <a:off x="5612648" y="281603"/>
            <a:ext cx="966703" cy="12192000"/>
          </a:xfrm>
          <a:prstGeom prst="rect">
            <a:avLst/>
          </a:prstGeom>
          <a:solidFill>
            <a:srgbClr val="1B60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02C8CFA-F5D4-B55C-484C-09722075FB6F}"/>
              </a:ext>
            </a:extLst>
          </p:cNvPr>
          <p:cNvSpPr txBox="1"/>
          <p:nvPr/>
        </p:nvSpPr>
        <p:spPr>
          <a:xfrm>
            <a:off x="302389" y="363583"/>
            <a:ext cx="267749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3600" b="1">
                <a:solidFill>
                  <a:schemeClr val="accent2"/>
                </a:solidFill>
              </a:defRPr>
            </a:lvl1pPr>
          </a:lstStyle>
          <a:p>
            <a:r>
              <a:rPr lang="fr-FR" dirty="0"/>
              <a:t>TITRE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3CBB67B-6C0A-FCC5-26F2-E50637770D61}"/>
              </a:ext>
            </a:extLst>
          </p:cNvPr>
          <p:cNvSpPr/>
          <p:nvPr/>
        </p:nvSpPr>
        <p:spPr>
          <a:xfrm>
            <a:off x="0" y="963748"/>
            <a:ext cx="1292772" cy="243118"/>
          </a:xfrm>
          <a:prstGeom prst="rect">
            <a:avLst/>
          </a:prstGeom>
          <a:solidFill>
            <a:srgbClr val="1B60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DCE432F-7E82-0B6A-4840-C9C70CFBC6D8}"/>
              </a:ext>
            </a:extLst>
          </p:cNvPr>
          <p:cNvSpPr txBox="1"/>
          <p:nvPr/>
        </p:nvSpPr>
        <p:spPr>
          <a:xfrm>
            <a:off x="1491644" y="1806556"/>
            <a:ext cx="9589440" cy="3488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Lorem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ipsum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sit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consectetuer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adipiscing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Maecenas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porttitor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congue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massa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Fusce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posuere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magna sed pulvinar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ultricies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purus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lectus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malesuada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libero,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sit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commodo magna eros quis urna.</a:t>
            </a:r>
            <a:endParaRPr lang="fr-FR" sz="1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Nunc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viverra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imperdiet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enim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Fusce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est.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Vivamus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tellus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Pellentesque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habitant morbi tristique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senectus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netus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malesuada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fames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turpis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egestas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Proin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pharetra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nonummy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pede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Mauris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orci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Aenean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nec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lorem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</a:t>
            </a:r>
            <a:r>
              <a:rPr lang="en-US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porttitor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Donec </a:t>
            </a:r>
            <a:r>
              <a:rPr lang="en-US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laoreet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nonummy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augue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fr-FR" sz="1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Suspendisse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dui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purus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scelerisque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at,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vulputate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vitae, pretium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mattis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nunc.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Mauris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eget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neque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at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sem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venenatis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eleifend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Ut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nonummy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endParaRPr lang="fr-FR" sz="1400" i="1" dirty="0"/>
          </a:p>
        </p:txBody>
      </p:sp>
    </p:spTree>
    <p:extLst>
      <p:ext uri="{BB962C8B-B14F-4D97-AF65-F5344CB8AC3E}">
        <p14:creationId xmlns:p14="http://schemas.microsoft.com/office/powerpoint/2010/main" val="2955978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9F027D7-4AFD-C41B-6CE2-E44EA9EE55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983" b="31408"/>
          <a:stretch/>
        </p:blipFill>
        <p:spPr>
          <a:xfrm>
            <a:off x="0" y="0"/>
            <a:ext cx="12192000" cy="327258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FBE958A-5A06-4DBE-375F-A79DB815D9CF}"/>
              </a:ext>
            </a:extLst>
          </p:cNvPr>
          <p:cNvSpPr/>
          <p:nvPr/>
        </p:nvSpPr>
        <p:spPr>
          <a:xfrm>
            <a:off x="251928" y="3906634"/>
            <a:ext cx="1292772" cy="243118"/>
          </a:xfrm>
          <a:prstGeom prst="rect">
            <a:avLst/>
          </a:prstGeom>
          <a:solidFill>
            <a:srgbClr val="1B60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FA3D6B2-11C3-D614-2DE7-C65CE1BF996C}"/>
              </a:ext>
            </a:extLst>
          </p:cNvPr>
          <p:cNvSpPr txBox="1"/>
          <p:nvPr/>
        </p:nvSpPr>
        <p:spPr>
          <a:xfrm>
            <a:off x="251928" y="3272589"/>
            <a:ext cx="267749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3600" b="1">
                <a:solidFill>
                  <a:schemeClr val="accent2"/>
                </a:solidFill>
              </a:defRPr>
            </a:lvl1pPr>
          </a:lstStyle>
          <a:p>
            <a:r>
              <a:rPr lang="fr-FR" dirty="0"/>
              <a:t>TITRE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BC9A024-508C-E26E-434D-EC02F0D4F880}"/>
              </a:ext>
            </a:extLst>
          </p:cNvPr>
          <p:cNvSpPr txBox="1"/>
          <p:nvPr/>
        </p:nvSpPr>
        <p:spPr>
          <a:xfrm>
            <a:off x="898314" y="4361676"/>
            <a:ext cx="10853254" cy="2496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Lorem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ipsum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sit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consectetuer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adipiscing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Maecenas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porttitor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congue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massa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Fusce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posuere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magna sed pulvinar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ultricies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purus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lectus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malesuada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libero,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sit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commodo magna eros quis urna.</a:t>
            </a:r>
            <a:endParaRPr lang="fr-FR" sz="1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Nunc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viverra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imperdiet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enim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Fusce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est.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Vivamus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tellus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Pellentesque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habitant morbi tristique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senectus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netus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malesuada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fames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turpis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egestas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Proin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pharetra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nonummy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pede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Mauris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orci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Aenean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nec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lorem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</a:t>
            </a:r>
            <a:r>
              <a:rPr lang="en-US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porttitor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Donec </a:t>
            </a:r>
            <a:r>
              <a:rPr lang="en-US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laoreet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nonummy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augue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fr-FR" sz="1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fr-FR" sz="1400" i="1" dirty="0"/>
          </a:p>
        </p:txBody>
      </p:sp>
    </p:spTree>
    <p:extLst>
      <p:ext uri="{BB962C8B-B14F-4D97-AF65-F5344CB8AC3E}">
        <p14:creationId xmlns:p14="http://schemas.microsoft.com/office/powerpoint/2010/main" val="2361765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erre Entre Les Mains. Monde, Petit Globe Tenu Et Soutenu Par La Main  Humaine Avec Amour">
            <a:extLst>
              <a:ext uri="{FF2B5EF4-FFF2-40B4-BE49-F238E27FC236}">
                <a16:creationId xmlns:a16="http://schemas.microsoft.com/office/drawing/2014/main" id="{C15B12C8-5E6F-EA75-E89B-309A4FD326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95" r="25603"/>
          <a:stretch/>
        </p:blipFill>
        <p:spPr bwMode="auto">
          <a:xfrm>
            <a:off x="0" y="0"/>
            <a:ext cx="542728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E10B2D4-1B67-B8C4-116D-798D2255771E}"/>
              </a:ext>
            </a:extLst>
          </p:cNvPr>
          <p:cNvSpPr/>
          <p:nvPr/>
        </p:nvSpPr>
        <p:spPr>
          <a:xfrm>
            <a:off x="5775158" y="959195"/>
            <a:ext cx="1292772" cy="243118"/>
          </a:xfrm>
          <a:prstGeom prst="rect">
            <a:avLst/>
          </a:prstGeom>
          <a:solidFill>
            <a:srgbClr val="1B60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1B586E5-A048-3232-2F21-AAA3FE65335F}"/>
              </a:ext>
            </a:extLst>
          </p:cNvPr>
          <p:cNvSpPr txBox="1"/>
          <p:nvPr/>
        </p:nvSpPr>
        <p:spPr>
          <a:xfrm>
            <a:off x="5729183" y="325150"/>
            <a:ext cx="267749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3600" b="1">
                <a:solidFill>
                  <a:schemeClr val="accent2"/>
                </a:solidFill>
              </a:defRPr>
            </a:lvl1pPr>
          </a:lstStyle>
          <a:p>
            <a:r>
              <a:rPr lang="fr-FR" dirty="0"/>
              <a:t>TITRE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39014DF-F5A8-4CE2-C492-D4860AA80559}"/>
              </a:ext>
            </a:extLst>
          </p:cNvPr>
          <p:cNvSpPr txBox="1"/>
          <p:nvPr/>
        </p:nvSpPr>
        <p:spPr>
          <a:xfrm>
            <a:off x="7531769" y="1346692"/>
            <a:ext cx="3955105" cy="4867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Lorem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ipsum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dolor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sit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consectetuer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adipiscing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elit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Maecenas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porttitor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congue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massa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Fusce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posuere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magna sed pulvinar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ultricies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purus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lectus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malesuada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libero,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sit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419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amet</a:t>
            </a:r>
            <a:r>
              <a:rPr lang="es-419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commodo magna eros quis urna.</a:t>
            </a:r>
            <a:endParaRPr lang="fr-FR" sz="1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Nunc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viverra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imperdiet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enim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Fusce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est.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Vivamus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tellus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Pellentesque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habitant morbi tristique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senectus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netus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malesuada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fames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turpis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egestas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Proin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pharetra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nonummy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pede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Mauris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et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orci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Aenean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nec </a:t>
            </a:r>
            <a:r>
              <a:rPr lang="fr-FR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lorem</a:t>
            </a:r>
            <a:r>
              <a:rPr lang="fr-FR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</a:t>
            </a:r>
            <a:r>
              <a:rPr lang="en-US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porttitor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Donec </a:t>
            </a:r>
            <a:r>
              <a:rPr lang="en-US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laoreet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nonummy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augue</a:t>
            </a:r>
            <a:r>
              <a:rPr lang="en-US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fr-FR" sz="1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fr-FR" sz="1400" i="1" dirty="0"/>
          </a:p>
        </p:txBody>
      </p:sp>
    </p:spTree>
    <p:extLst>
      <p:ext uri="{BB962C8B-B14F-4D97-AF65-F5344CB8AC3E}">
        <p14:creationId xmlns:p14="http://schemas.microsoft.com/office/powerpoint/2010/main" val="29967727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ustainability">
            <a:extLst>
              <a:ext uri="{FF2B5EF4-FFF2-40B4-BE49-F238E27FC236}">
                <a16:creationId xmlns:a16="http://schemas.microsoft.com/office/drawing/2014/main" id="{00C34A05-E3D6-2569-AEFF-312BA7DC6A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8BCE7D4-3B62-0104-371A-AD64ED721854}"/>
              </a:ext>
            </a:extLst>
          </p:cNvPr>
          <p:cNvSpPr/>
          <p:nvPr/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chemeClr val="dk1">
              <a:alpha val="25263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5AA96AC-7CAE-0F32-ED03-21A16F2D82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8020" y="2298032"/>
            <a:ext cx="8658212" cy="243576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1802B0F9-52F5-FC7F-A29A-C1C04ABE921D}"/>
              </a:ext>
            </a:extLst>
          </p:cNvPr>
          <p:cNvSpPr txBox="1"/>
          <p:nvPr/>
        </p:nvSpPr>
        <p:spPr>
          <a:xfrm>
            <a:off x="4219331" y="4872566"/>
            <a:ext cx="40065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4400" b="1">
                <a:solidFill>
                  <a:schemeClr val="bg1"/>
                </a:solidFill>
              </a:defRPr>
            </a:lvl1pPr>
          </a:lstStyle>
          <a:p>
            <a:pPr algn="ctr"/>
            <a:r>
              <a:rPr lang="fr-FR" sz="5400" dirty="0"/>
              <a:t>MERCI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6FAC18CD-98F1-7AAC-9073-85E52856CFF5}"/>
              </a:ext>
            </a:extLst>
          </p:cNvPr>
          <p:cNvSpPr txBox="1"/>
          <p:nvPr/>
        </p:nvSpPr>
        <p:spPr>
          <a:xfrm>
            <a:off x="353096" y="5934670"/>
            <a:ext cx="11485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</a:t>
            </a:r>
            <a:r>
              <a:rPr lang="fr-FR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ecretariat</a:t>
            </a:r>
            <a:r>
              <a:rPr lang="fr-FR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d’organisation One </a:t>
            </a:r>
            <a:r>
              <a:rPr lang="fr-FR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Sustainable</a:t>
            </a:r>
            <a:r>
              <a:rPr lang="fr-FR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FR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Health</a:t>
            </a:r>
            <a:r>
              <a:rPr lang="fr-FR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for all </a:t>
            </a:r>
          </a:p>
          <a:p>
            <a:pPr algn="ctr"/>
            <a:r>
              <a:rPr lang="en-US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Live ! by GL events 59, </a:t>
            </a:r>
            <a:r>
              <a:rPr lang="en-US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quai</a:t>
            </a:r>
            <a:r>
              <a:rPr lang="en-US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Rambaud</a:t>
            </a:r>
            <a:r>
              <a:rPr lang="en-US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- CS 80059 - 69285 Lyon </a:t>
            </a:r>
            <a:r>
              <a:rPr lang="en-US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cedex</a:t>
            </a:r>
            <a:r>
              <a:rPr lang="en-US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02 – France</a:t>
            </a:r>
            <a:endParaRPr lang="fr-FR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fr-FR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ctr"/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3" name="Image 2" descr="Une image contenant logo&#10;&#10;Description générée automatiquement">
            <a:extLst>
              <a:ext uri="{FF2B5EF4-FFF2-40B4-BE49-F238E27FC236}">
                <a16:creationId xmlns:a16="http://schemas.microsoft.com/office/drawing/2014/main" id="{19F4E51F-2A64-6850-5DD6-E4C7029099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6232" y="5746798"/>
            <a:ext cx="1168749" cy="972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4255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 2013 –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 2013 –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45F775F7120A443A79A6AE07C1C141E" ma:contentTypeVersion="16" ma:contentTypeDescription="Crée un document." ma:contentTypeScope="" ma:versionID="ebc43ae9b375d1717f549363d9086674">
  <xsd:schema xmlns:xsd="http://www.w3.org/2001/XMLSchema" xmlns:xs="http://www.w3.org/2001/XMLSchema" xmlns:p="http://schemas.microsoft.com/office/2006/metadata/properties" xmlns:ns2="99aeb06b-a26b-4c4f-8a2e-e69f9700af53" xmlns:ns3="73a220ad-bc84-4418-adc5-bba91b7c271a" targetNamespace="http://schemas.microsoft.com/office/2006/metadata/properties" ma:root="true" ma:fieldsID="edb581513161f6aae2176b2dcd868756" ns2:_="" ns3:_="">
    <xsd:import namespace="99aeb06b-a26b-4c4f-8a2e-e69f9700af53"/>
    <xsd:import namespace="73a220ad-bc84-4418-adc5-bba91b7c271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aeb06b-a26b-4c4f-8a2e-e69f9700af5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Balises d’images" ma:readOnly="false" ma:fieldId="{5cf76f15-5ced-4ddc-b409-7134ff3c332f}" ma:taxonomyMulti="true" ma:sspId="7b6852b9-35b0-41a2-be7e-6ca752a0cb3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a220ad-bc84-4418-adc5-bba91b7c271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1f11a054-8efa-4f71-b40f-40786ecfd0b8}" ma:internalName="TaxCatchAll" ma:showField="CatchAllData" ma:web="73a220ad-bc84-4418-adc5-bba91b7c271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9aeb06b-a26b-4c4f-8a2e-e69f9700af53">
      <Terms xmlns="http://schemas.microsoft.com/office/infopath/2007/PartnerControls"/>
    </lcf76f155ced4ddcb4097134ff3c332f>
    <TaxCatchAll xmlns="73a220ad-bc84-4418-adc5-bba91b7c271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B74640C-2259-4F39-9034-BBD921DA71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aeb06b-a26b-4c4f-8a2e-e69f9700af53"/>
    <ds:schemaRef ds:uri="73a220ad-bc84-4418-adc5-bba91b7c271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ECE09B4-D383-42A5-AF34-89914BD17C1D}">
  <ds:schemaRefs>
    <ds:schemaRef ds:uri="http://purl.org/dc/dcmitype/"/>
    <ds:schemaRef ds:uri="http://www.w3.org/XML/1998/namespace"/>
    <ds:schemaRef ds:uri="http://purl.org/dc/elements/1.1/"/>
    <ds:schemaRef ds:uri="http://schemas.microsoft.com/office/2006/documentManagement/types"/>
    <ds:schemaRef ds:uri="73a220ad-bc84-4418-adc5-bba91b7c271a"/>
    <ds:schemaRef ds:uri="http://schemas.microsoft.com/office/infopath/2007/PartnerControls"/>
    <ds:schemaRef ds:uri="99aeb06b-a26b-4c4f-8a2e-e69f9700af53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343E7C07-AE32-4CC0-B0DF-53C987221CB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926</TotalTime>
  <Words>613</Words>
  <Application>Microsoft Office PowerPoint</Application>
  <PresentationFormat>Grand écran</PresentationFormat>
  <Paragraphs>40</Paragraphs>
  <Slides>8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Thème Office 2013 – 2022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Olga VDOVINA</dc:creator>
  <cp:lastModifiedBy>Pilar SALGADO</cp:lastModifiedBy>
  <cp:revision>19</cp:revision>
  <dcterms:created xsi:type="dcterms:W3CDTF">2023-04-14T07:56:54Z</dcterms:created>
  <dcterms:modified xsi:type="dcterms:W3CDTF">2023-05-24T09:32:07Z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0x010100945F775F7120A443A79A6AE07C1C141E</vt:lpwstr>
  </property>
  <property fmtid="{D5CDD505-2E9C-101B-9397-08002B2CF9AE}" pid="3" name="MediaServiceImageTags">
    <vt:lpwstr/>
  </property>
</Properties>
</file>