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61" r:id="rId5"/>
    <p:sldId id="269" r:id="rId6"/>
    <p:sldId id="263" r:id="rId7"/>
    <p:sldId id="268" r:id="rId8"/>
    <p:sldId id="264" r:id="rId9"/>
    <p:sldId id="265" r:id="rId10"/>
    <p:sldId id="262" r:id="rId11"/>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971D"/>
    <a:srgbClr val="F8071D"/>
    <a:srgbClr val="F14632"/>
    <a:srgbClr val="1F32FA"/>
    <a:srgbClr val="FAC8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97"/>
    <p:restoredTop sz="94670"/>
  </p:normalViewPr>
  <p:slideViewPr>
    <p:cSldViewPr snapToGrid="0">
      <p:cViewPr varScale="1">
        <p:scale>
          <a:sx n="64" d="100"/>
          <a:sy n="64" d="100"/>
        </p:scale>
        <p:origin x="87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4C14DF6-6DD5-02F4-14D8-0BE29B33C536}"/>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F5EF81B7-FADA-B896-EFF3-75073752EBC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D92276AA-BFEC-CCD9-C8C9-124EC385E3B8}"/>
              </a:ext>
            </a:extLst>
          </p:cNvPr>
          <p:cNvSpPr>
            <a:spLocks noGrp="1"/>
          </p:cNvSpPr>
          <p:nvPr>
            <p:ph type="dt" sz="half" idx="10"/>
          </p:nvPr>
        </p:nvSpPr>
        <p:spPr/>
        <p:txBody>
          <a:bodyPr/>
          <a:lstStyle/>
          <a:p>
            <a:fld id="{2A5D7FA1-641F-4670-A8B8-B46D6A2EEDF1}" type="datetimeFigureOut">
              <a:rPr lang="fr-FR" smtClean="0"/>
              <a:t>16/05/2023</a:t>
            </a:fld>
            <a:endParaRPr lang="fr-FR"/>
          </a:p>
        </p:txBody>
      </p:sp>
      <p:sp>
        <p:nvSpPr>
          <p:cNvPr id="5" name="Espace réservé du pied de page 4">
            <a:extLst>
              <a:ext uri="{FF2B5EF4-FFF2-40B4-BE49-F238E27FC236}">
                <a16:creationId xmlns:a16="http://schemas.microsoft.com/office/drawing/2014/main" id="{F7BCE4F4-BA7A-A1BF-791A-0C31ED8547B4}"/>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D5F5FF21-9DEA-68F5-B274-F92B5D9FFD11}"/>
              </a:ext>
            </a:extLst>
          </p:cNvPr>
          <p:cNvSpPr>
            <a:spLocks noGrp="1"/>
          </p:cNvSpPr>
          <p:nvPr>
            <p:ph type="sldNum" sz="quarter" idx="12"/>
          </p:nvPr>
        </p:nvSpPr>
        <p:spPr/>
        <p:txBody>
          <a:bodyPr/>
          <a:lstStyle/>
          <a:p>
            <a:fld id="{D6915312-5968-4B70-97B2-9FC7D2025FE0}" type="slidenum">
              <a:rPr lang="fr-FR" smtClean="0"/>
              <a:t>‹N°›</a:t>
            </a:fld>
            <a:endParaRPr lang="fr-FR"/>
          </a:p>
        </p:txBody>
      </p:sp>
    </p:spTree>
    <p:extLst>
      <p:ext uri="{BB962C8B-B14F-4D97-AF65-F5344CB8AC3E}">
        <p14:creationId xmlns:p14="http://schemas.microsoft.com/office/powerpoint/2010/main" val="34646261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7F06329-3D2F-60F4-ACCB-2E21B1263237}"/>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C6C1F72C-D26F-B78F-D026-21B46611E6A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D87521FA-23B3-F1E5-9FDB-767B1DF0815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12D2971D-8DFB-F45D-C279-828EA0BB13D8}"/>
              </a:ext>
            </a:extLst>
          </p:cNvPr>
          <p:cNvSpPr>
            <a:spLocks noGrp="1"/>
          </p:cNvSpPr>
          <p:nvPr>
            <p:ph type="dt" sz="half" idx="10"/>
          </p:nvPr>
        </p:nvSpPr>
        <p:spPr/>
        <p:txBody>
          <a:bodyPr/>
          <a:lstStyle/>
          <a:p>
            <a:fld id="{2A5D7FA1-641F-4670-A8B8-B46D6A2EEDF1}" type="datetimeFigureOut">
              <a:rPr lang="fr-FR" smtClean="0"/>
              <a:t>16/05/2023</a:t>
            </a:fld>
            <a:endParaRPr lang="fr-FR"/>
          </a:p>
        </p:txBody>
      </p:sp>
      <p:sp>
        <p:nvSpPr>
          <p:cNvPr id="6" name="Espace réservé du pied de page 5">
            <a:extLst>
              <a:ext uri="{FF2B5EF4-FFF2-40B4-BE49-F238E27FC236}">
                <a16:creationId xmlns:a16="http://schemas.microsoft.com/office/drawing/2014/main" id="{88B96ED5-044F-3764-F993-FDCCCEC66529}"/>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CF0F06AD-4224-0066-5FCA-C6FFB16901F7}"/>
              </a:ext>
            </a:extLst>
          </p:cNvPr>
          <p:cNvSpPr>
            <a:spLocks noGrp="1"/>
          </p:cNvSpPr>
          <p:nvPr>
            <p:ph type="sldNum" sz="quarter" idx="12"/>
          </p:nvPr>
        </p:nvSpPr>
        <p:spPr/>
        <p:txBody>
          <a:bodyPr/>
          <a:lstStyle/>
          <a:p>
            <a:fld id="{D6915312-5968-4B70-97B2-9FC7D2025FE0}" type="slidenum">
              <a:rPr lang="fr-FR" smtClean="0"/>
              <a:t>‹N°›</a:t>
            </a:fld>
            <a:endParaRPr lang="fr-FR"/>
          </a:p>
        </p:txBody>
      </p:sp>
    </p:spTree>
    <p:extLst>
      <p:ext uri="{BB962C8B-B14F-4D97-AF65-F5344CB8AC3E}">
        <p14:creationId xmlns:p14="http://schemas.microsoft.com/office/powerpoint/2010/main" val="18474027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07E36C9-EC73-BD80-29DB-ECAB958DEC6A}"/>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402F963C-D3DC-7FDD-89C7-5BA19E0BA270}"/>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15BD8841-6B85-C4FB-00DB-0D18A6D7A6C2}"/>
              </a:ext>
            </a:extLst>
          </p:cNvPr>
          <p:cNvSpPr>
            <a:spLocks noGrp="1"/>
          </p:cNvSpPr>
          <p:nvPr>
            <p:ph type="dt" sz="half" idx="10"/>
          </p:nvPr>
        </p:nvSpPr>
        <p:spPr/>
        <p:txBody>
          <a:bodyPr/>
          <a:lstStyle/>
          <a:p>
            <a:fld id="{2A5D7FA1-641F-4670-A8B8-B46D6A2EEDF1}" type="datetimeFigureOut">
              <a:rPr lang="fr-FR" smtClean="0"/>
              <a:t>16/05/2023</a:t>
            </a:fld>
            <a:endParaRPr lang="fr-FR"/>
          </a:p>
        </p:txBody>
      </p:sp>
      <p:sp>
        <p:nvSpPr>
          <p:cNvPr id="5" name="Espace réservé du pied de page 4">
            <a:extLst>
              <a:ext uri="{FF2B5EF4-FFF2-40B4-BE49-F238E27FC236}">
                <a16:creationId xmlns:a16="http://schemas.microsoft.com/office/drawing/2014/main" id="{1263DAD8-21D0-6A35-AA95-06E6D498D053}"/>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C136B131-FA7C-A57D-5834-DDBE4ED5ABA1}"/>
              </a:ext>
            </a:extLst>
          </p:cNvPr>
          <p:cNvSpPr>
            <a:spLocks noGrp="1"/>
          </p:cNvSpPr>
          <p:nvPr>
            <p:ph type="sldNum" sz="quarter" idx="12"/>
          </p:nvPr>
        </p:nvSpPr>
        <p:spPr/>
        <p:txBody>
          <a:bodyPr/>
          <a:lstStyle/>
          <a:p>
            <a:fld id="{D6915312-5968-4B70-97B2-9FC7D2025FE0}" type="slidenum">
              <a:rPr lang="fr-FR" smtClean="0"/>
              <a:t>‹N°›</a:t>
            </a:fld>
            <a:endParaRPr lang="fr-FR"/>
          </a:p>
        </p:txBody>
      </p:sp>
    </p:spTree>
    <p:extLst>
      <p:ext uri="{BB962C8B-B14F-4D97-AF65-F5344CB8AC3E}">
        <p14:creationId xmlns:p14="http://schemas.microsoft.com/office/powerpoint/2010/main" val="55542396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45479EEB-05A6-DED8-F5B1-B9B604AF4219}"/>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E25B9B1C-6E1C-2116-7A4F-26BD0A1BF589}"/>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FC5CA931-FB67-281B-9376-DA4544C131F9}"/>
              </a:ext>
            </a:extLst>
          </p:cNvPr>
          <p:cNvSpPr>
            <a:spLocks noGrp="1"/>
          </p:cNvSpPr>
          <p:nvPr>
            <p:ph type="dt" sz="half" idx="10"/>
          </p:nvPr>
        </p:nvSpPr>
        <p:spPr/>
        <p:txBody>
          <a:bodyPr/>
          <a:lstStyle/>
          <a:p>
            <a:fld id="{2A5D7FA1-641F-4670-A8B8-B46D6A2EEDF1}" type="datetimeFigureOut">
              <a:rPr lang="fr-FR" smtClean="0"/>
              <a:t>16/05/2023</a:t>
            </a:fld>
            <a:endParaRPr lang="fr-FR"/>
          </a:p>
        </p:txBody>
      </p:sp>
      <p:sp>
        <p:nvSpPr>
          <p:cNvPr id="5" name="Espace réservé du pied de page 4">
            <a:extLst>
              <a:ext uri="{FF2B5EF4-FFF2-40B4-BE49-F238E27FC236}">
                <a16:creationId xmlns:a16="http://schemas.microsoft.com/office/drawing/2014/main" id="{BB23614B-4BF0-2EF6-FBAB-2B1C02E2D544}"/>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116627D6-9BD3-DC3E-2CA2-EF127B8BD573}"/>
              </a:ext>
            </a:extLst>
          </p:cNvPr>
          <p:cNvSpPr>
            <a:spLocks noGrp="1"/>
          </p:cNvSpPr>
          <p:nvPr>
            <p:ph type="sldNum" sz="quarter" idx="12"/>
          </p:nvPr>
        </p:nvSpPr>
        <p:spPr/>
        <p:txBody>
          <a:bodyPr/>
          <a:lstStyle/>
          <a:p>
            <a:fld id="{D6915312-5968-4B70-97B2-9FC7D2025FE0}" type="slidenum">
              <a:rPr lang="fr-FR" smtClean="0"/>
              <a:t>‹N°›</a:t>
            </a:fld>
            <a:endParaRPr lang="fr-FR"/>
          </a:p>
        </p:txBody>
      </p:sp>
    </p:spTree>
    <p:extLst>
      <p:ext uri="{BB962C8B-B14F-4D97-AF65-F5344CB8AC3E}">
        <p14:creationId xmlns:p14="http://schemas.microsoft.com/office/powerpoint/2010/main" val="25719007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30C1F2A-C957-8F69-F96D-63859B302589}"/>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6A8A35E5-A440-C650-9DD6-F0C64A789EDE}"/>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BD7527BD-1C83-3F63-B123-2BC78EF5714A}"/>
              </a:ext>
            </a:extLst>
          </p:cNvPr>
          <p:cNvSpPr>
            <a:spLocks noGrp="1"/>
          </p:cNvSpPr>
          <p:nvPr>
            <p:ph type="dt" sz="half" idx="10"/>
          </p:nvPr>
        </p:nvSpPr>
        <p:spPr/>
        <p:txBody>
          <a:bodyPr/>
          <a:lstStyle/>
          <a:p>
            <a:fld id="{2A5D7FA1-641F-4670-A8B8-B46D6A2EEDF1}" type="datetimeFigureOut">
              <a:rPr lang="fr-FR" smtClean="0"/>
              <a:t>16/05/2023</a:t>
            </a:fld>
            <a:endParaRPr lang="fr-FR"/>
          </a:p>
        </p:txBody>
      </p:sp>
      <p:sp>
        <p:nvSpPr>
          <p:cNvPr id="5" name="Espace réservé du pied de page 4">
            <a:extLst>
              <a:ext uri="{FF2B5EF4-FFF2-40B4-BE49-F238E27FC236}">
                <a16:creationId xmlns:a16="http://schemas.microsoft.com/office/drawing/2014/main" id="{0CDF8190-AAF9-6619-D81A-E6B26F517CBE}"/>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922D0D93-85BD-1F1D-5FE4-0D887AAC9361}"/>
              </a:ext>
            </a:extLst>
          </p:cNvPr>
          <p:cNvSpPr>
            <a:spLocks noGrp="1"/>
          </p:cNvSpPr>
          <p:nvPr>
            <p:ph type="sldNum" sz="quarter" idx="12"/>
          </p:nvPr>
        </p:nvSpPr>
        <p:spPr/>
        <p:txBody>
          <a:bodyPr/>
          <a:lstStyle/>
          <a:p>
            <a:fld id="{D6915312-5968-4B70-97B2-9FC7D2025FE0}" type="slidenum">
              <a:rPr lang="fr-FR" smtClean="0"/>
              <a:t>‹N°›</a:t>
            </a:fld>
            <a:endParaRPr lang="fr-FR"/>
          </a:p>
        </p:txBody>
      </p:sp>
    </p:spTree>
    <p:extLst>
      <p:ext uri="{BB962C8B-B14F-4D97-AF65-F5344CB8AC3E}">
        <p14:creationId xmlns:p14="http://schemas.microsoft.com/office/powerpoint/2010/main" val="17859071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27D58A0-BD17-DED8-77DA-80683352E061}"/>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C397D0BB-D705-5E33-37F7-8AECEBCC10A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9B93AB66-E1AE-5BD1-3E4E-BA1ECF4118B8}"/>
              </a:ext>
            </a:extLst>
          </p:cNvPr>
          <p:cNvSpPr>
            <a:spLocks noGrp="1"/>
          </p:cNvSpPr>
          <p:nvPr>
            <p:ph type="dt" sz="half" idx="10"/>
          </p:nvPr>
        </p:nvSpPr>
        <p:spPr/>
        <p:txBody>
          <a:bodyPr/>
          <a:lstStyle/>
          <a:p>
            <a:fld id="{2A5D7FA1-641F-4670-A8B8-B46D6A2EEDF1}" type="datetimeFigureOut">
              <a:rPr lang="fr-FR" smtClean="0"/>
              <a:t>16/05/2023</a:t>
            </a:fld>
            <a:endParaRPr lang="fr-FR"/>
          </a:p>
        </p:txBody>
      </p:sp>
      <p:sp>
        <p:nvSpPr>
          <p:cNvPr id="5" name="Espace réservé du pied de page 4">
            <a:extLst>
              <a:ext uri="{FF2B5EF4-FFF2-40B4-BE49-F238E27FC236}">
                <a16:creationId xmlns:a16="http://schemas.microsoft.com/office/drawing/2014/main" id="{5CC354E9-5287-2382-462B-2E00E3F8F988}"/>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00565141-7E6D-322C-5A80-B6C077EBE63E}"/>
              </a:ext>
            </a:extLst>
          </p:cNvPr>
          <p:cNvSpPr>
            <a:spLocks noGrp="1"/>
          </p:cNvSpPr>
          <p:nvPr>
            <p:ph type="sldNum" sz="quarter" idx="12"/>
          </p:nvPr>
        </p:nvSpPr>
        <p:spPr/>
        <p:txBody>
          <a:bodyPr/>
          <a:lstStyle/>
          <a:p>
            <a:fld id="{D6915312-5968-4B70-97B2-9FC7D2025FE0}" type="slidenum">
              <a:rPr lang="fr-FR" smtClean="0"/>
              <a:t>‹N°›</a:t>
            </a:fld>
            <a:endParaRPr lang="fr-FR"/>
          </a:p>
        </p:txBody>
      </p:sp>
    </p:spTree>
    <p:extLst>
      <p:ext uri="{BB962C8B-B14F-4D97-AF65-F5344CB8AC3E}">
        <p14:creationId xmlns:p14="http://schemas.microsoft.com/office/powerpoint/2010/main" val="5254216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151893A-7DB2-A5F1-A011-18AEA7C21560}"/>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40B12D38-BBA6-F08E-2CB7-F7F3FB6133C8}"/>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9333C9CD-05DF-A76C-E660-4D41D578BC6B}"/>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C73F96F4-BED0-424E-7D64-265AE9799C5F}"/>
              </a:ext>
            </a:extLst>
          </p:cNvPr>
          <p:cNvSpPr>
            <a:spLocks noGrp="1"/>
          </p:cNvSpPr>
          <p:nvPr>
            <p:ph type="dt" sz="half" idx="10"/>
          </p:nvPr>
        </p:nvSpPr>
        <p:spPr/>
        <p:txBody>
          <a:bodyPr/>
          <a:lstStyle/>
          <a:p>
            <a:fld id="{2A5D7FA1-641F-4670-A8B8-B46D6A2EEDF1}" type="datetimeFigureOut">
              <a:rPr lang="fr-FR" smtClean="0"/>
              <a:t>16/05/2023</a:t>
            </a:fld>
            <a:endParaRPr lang="fr-FR"/>
          </a:p>
        </p:txBody>
      </p:sp>
      <p:sp>
        <p:nvSpPr>
          <p:cNvPr id="6" name="Espace réservé du pied de page 5">
            <a:extLst>
              <a:ext uri="{FF2B5EF4-FFF2-40B4-BE49-F238E27FC236}">
                <a16:creationId xmlns:a16="http://schemas.microsoft.com/office/drawing/2014/main" id="{9E0946C2-9B2F-1AD4-88E1-797BD1A5260D}"/>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B52634C1-5DAF-101D-3D85-A57C94EBB035}"/>
              </a:ext>
            </a:extLst>
          </p:cNvPr>
          <p:cNvSpPr>
            <a:spLocks noGrp="1"/>
          </p:cNvSpPr>
          <p:nvPr>
            <p:ph type="sldNum" sz="quarter" idx="12"/>
          </p:nvPr>
        </p:nvSpPr>
        <p:spPr/>
        <p:txBody>
          <a:bodyPr/>
          <a:lstStyle/>
          <a:p>
            <a:fld id="{D6915312-5968-4B70-97B2-9FC7D2025FE0}" type="slidenum">
              <a:rPr lang="fr-FR" smtClean="0"/>
              <a:t>‹N°›</a:t>
            </a:fld>
            <a:endParaRPr lang="fr-FR"/>
          </a:p>
        </p:txBody>
      </p:sp>
    </p:spTree>
    <p:extLst>
      <p:ext uri="{BB962C8B-B14F-4D97-AF65-F5344CB8AC3E}">
        <p14:creationId xmlns:p14="http://schemas.microsoft.com/office/powerpoint/2010/main" val="16350737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2B90AB7-B140-DE3F-082A-0B15C6C05981}"/>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862702D5-1184-07ED-1DD4-2E73B4C824D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EB39B09D-2959-86BB-3C81-F28F13837FA7}"/>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6BC65D64-BE31-543A-5C5F-D63A7E722D2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BAA6B683-4969-19E1-9215-5B93A13DA94A}"/>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250DEB1B-1F0E-A929-2C0C-7394FA8F49C6}"/>
              </a:ext>
            </a:extLst>
          </p:cNvPr>
          <p:cNvSpPr>
            <a:spLocks noGrp="1"/>
          </p:cNvSpPr>
          <p:nvPr>
            <p:ph type="dt" sz="half" idx="10"/>
          </p:nvPr>
        </p:nvSpPr>
        <p:spPr/>
        <p:txBody>
          <a:bodyPr/>
          <a:lstStyle/>
          <a:p>
            <a:fld id="{2A5D7FA1-641F-4670-A8B8-B46D6A2EEDF1}" type="datetimeFigureOut">
              <a:rPr lang="fr-FR" smtClean="0"/>
              <a:t>16/05/2023</a:t>
            </a:fld>
            <a:endParaRPr lang="fr-FR"/>
          </a:p>
        </p:txBody>
      </p:sp>
      <p:sp>
        <p:nvSpPr>
          <p:cNvPr id="8" name="Espace réservé du pied de page 7">
            <a:extLst>
              <a:ext uri="{FF2B5EF4-FFF2-40B4-BE49-F238E27FC236}">
                <a16:creationId xmlns:a16="http://schemas.microsoft.com/office/drawing/2014/main" id="{B9F479D9-BFE7-67D1-F9AB-2709985C1BA2}"/>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80A74732-3AA6-FC60-1FF6-87BC555E14EA}"/>
              </a:ext>
            </a:extLst>
          </p:cNvPr>
          <p:cNvSpPr>
            <a:spLocks noGrp="1"/>
          </p:cNvSpPr>
          <p:nvPr>
            <p:ph type="sldNum" sz="quarter" idx="12"/>
          </p:nvPr>
        </p:nvSpPr>
        <p:spPr/>
        <p:txBody>
          <a:bodyPr/>
          <a:lstStyle/>
          <a:p>
            <a:fld id="{D6915312-5968-4B70-97B2-9FC7D2025FE0}" type="slidenum">
              <a:rPr lang="fr-FR" smtClean="0"/>
              <a:t>‹N°›</a:t>
            </a:fld>
            <a:endParaRPr lang="fr-FR"/>
          </a:p>
        </p:txBody>
      </p:sp>
    </p:spTree>
    <p:extLst>
      <p:ext uri="{BB962C8B-B14F-4D97-AF65-F5344CB8AC3E}">
        <p14:creationId xmlns:p14="http://schemas.microsoft.com/office/powerpoint/2010/main" val="33923969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991FFF4-3D1E-24E3-22AF-C9060024977D}"/>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A4531E20-3912-0F63-963A-504637EA16E2}"/>
              </a:ext>
            </a:extLst>
          </p:cNvPr>
          <p:cNvSpPr>
            <a:spLocks noGrp="1"/>
          </p:cNvSpPr>
          <p:nvPr>
            <p:ph type="dt" sz="half" idx="10"/>
          </p:nvPr>
        </p:nvSpPr>
        <p:spPr/>
        <p:txBody>
          <a:bodyPr/>
          <a:lstStyle/>
          <a:p>
            <a:fld id="{2A5D7FA1-641F-4670-A8B8-B46D6A2EEDF1}" type="datetimeFigureOut">
              <a:rPr lang="fr-FR" smtClean="0"/>
              <a:t>16/05/2023</a:t>
            </a:fld>
            <a:endParaRPr lang="fr-FR"/>
          </a:p>
        </p:txBody>
      </p:sp>
      <p:sp>
        <p:nvSpPr>
          <p:cNvPr id="4" name="Espace réservé du pied de page 3">
            <a:extLst>
              <a:ext uri="{FF2B5EF4-FFF2-40B4-BE49-F238E27FC236}">
                <a16:creationId xmlns:a16="http://schemas.microsoft.com/office/drawing/2014/main" id="{78CE6963-BEFE-DC1C-3697-4AE09E14D29D}"/>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CC467040-913C-B5AA-F094-26825EAC9EE7}"/>
              </a:ext>
            </a:extLst>
          </p:cNvPr>
          <p:cNvSpPr>
            <a:spLocks noGrp="1"/>
          </p:cNvSpPr>
          <p:nvPr>
            <p:ph type="sldNum" sz="quarter" idx="12"/>
          </p:nvPr>
        </p:nvSpPr>
        <p:spPr/>
        <p:txBody>
          <a:bodyPr/>
          <a:lstStyle/>
          <a:p>
            <a:fld id="{D6915312-5968-4B70-97B2-9FC7D2025FE0}" type="slidenum">
              <a:rPr lang="fr-FR" smtClean="0"/>
              <a:t>‹N°›</a:t>
            </a:fld>
            <a:endParaRPr lang="fr-FR"/>
          </a:p>
        </p:txBody>
      </p:sp>
    </p:spTree>
    <p:extLst>
      <p:ext uri="{BB962C8B-B14F-4D97-AF65-F5344CB8AC3E}">
        <p14:creationId xmlns:p14="http://schemas.microsoft.com/office/powerpoint/2010/main" val="37166983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D7B6CA01-B15C-A00E-DDF7-28748174F88B}"/>
              </a:ext>
            </a:extLst>
          </p:cNvPr>
          <p:cNvSpPr>
            <a:spLocks noGrp="1"/>
          </p:cNvSpPr>
          <p:nvPr>
            <p:ph type="dt" sz="half" idx="10"/>
          </p:nvPr>
        </p:nvSpPr>
        <p:spPr/>
        <p:txBody>
          <a:bodyPr/>
          <a:lstStyle/>
          <a:p>
            <a:fld id="{2A5D7FA1-641F-4670-A8B8-B46D6A2EEDF1}" type="datetimeFigureOut">
              <a:rPr lang="fr-FR" smtClean="0"/>
              <a:t>16/05/2023</a:t>
            </a:fld>
            <a:endParaRPr lang="fr-FR"/>
          </a:p>
        </p:txBody>
      </p:sp>
      <p:sp>
        <p:nvSpPr>
          <p:cNvPr id="3" name="Espace réservé du pied de page 2">
            <a:extLst>
              <a:ext uri="{FF2B5EF4-FFF2-40B4-BE49-F238E27FC236}">
                <a16:creationId xmlns:a16="http://schemas.microsoft.com/office/drawing/2014/main" id="{FB2E67A0-4B0F-47EF-4822-487F5E9EA0ED}"/>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5CB2FB5A-C3F8-D7F6-7350-3628C5087D48}"/>
              </a:ext>
            </a:extLst>
          </p:cNvPr>
          <p:cNvSpPr>
            <a:spLocks noGrp="1"/>
          </p:cNvSpPr>
          <p:nvPr>
            <p:ph type="sldNum" sz="quarter" idx="12"/>
          </p:nvPr>
        </p:nvSpPr>
        <p:spPr/>
        <p:txBody>
          <a:bodyPr/>
          <a:lstStyle/>
          <a:p>
            <a:fld id="{D6915312-5968-4B70-97B2-9FC7D2025FE0}" type="slidenum">
              <a:rPr lang="fr-FR" smtClean="0"/>
              <a:t>‹N°›</a:t>
            </a:fld>
            <a:endParaRPr lang="fr-FR"/>
          </a:p>
        </p:txBody>
      </p:sp>
    </p:spTree>
    <p:extLst>
      <p:ext uri="{BB962C8B-B14F-4D97-AF65-F5344CB8AC3E}">
        <p14:creationId xmlns:p14="http://schemas.microsoft.com/office/powerpoint/2010/main" val="4327718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D7B6CA01-B15C-A00E-DDF7-28748174F88B}"/>
              </a:ext>
            </a:extLst>
          </p:cNvPr>
          <p:cNvSpPr>
            <a:spLocks noGrp="1"/>
          </p:cNvSpPr>
          <p:nvPr>
            <p:ph type="dt" sz="half" idx="10"/>
          </p:nvPr>
        </p:nvSpPr>
        <p:spPr/>
        <p:txBody>
          <a:bodyPr/>
          <a:lstStyle/>
          <a:p>
            <a:fld id="{2A5D7FA1-641F-4670-A8B8-B46D6A2EEDF1}" type="datetimeFigureOut">
              <a:rPr lang="fr-FR" smtClean="0"/>
              <a:t>16/05/2023</a:t>
            </a:fld>
            <a:endParaRPr lang="fr-FR"/>
          </a:p>
        </p:txBody>
      </p:sp>
      <p:sp>
        <p:nvSpPr>
          <p:cNvPr id="3" name="Espace réservé du pied de page 2">
            <a:extLst>
              <a:ext uri="{FF2B5EF4-FFF2-40B4-BE49-F238E27FC236}">
                <a16:creationId xmlns:a16="http://schemas.microsoft.com/office/drawing/2014/main" id="{FB2E67A0-4B0F-47EF-4822-487F5E9EA0ED}"/>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5CB2FB5A-C3F8-D7F6-7350-3628C5087D48}"/>
              </a:ext>
            </a:extLst>
          </p:cNvPr>
          <p:cNvSpPr>
            <a:spLocks noGrp="1"/>
          </p:cNvSpPr>
          <p:nvPr>
            <p:ph type="sldNum" sz="quarter" idx="12"/>
          </p:nvPr>
        </p:nvSpPr>
        <p:spPr/>
        <p:txBody>
          <a:bodyPr/>
          <a:lstStyle/>
          <a:p>
            <a:fld id="{D6915312-5968-4B70-97B2-9FC7D2025FE0}" type="slidenum">
              <a:rPr lang="fr-FR" smtClean="0"/>
              <a:t>‹N°›</a:t>
            </a:fld>
            <a:endParaRPr lang="fr-FR"/>
          </a:p>
        </p:txBody>
      </p:sp>
      <p:sp>
        <p:nvSpPr>
          <p:cNvPr id="5" name="Picture Placeholder 9">
            <a:extLst>
              <a:ext uri="{FF2B5EF4-FFF2-40B4-BE49-F238E27FC236}">
                <a16:creationId xmlns:a16="http://schemas.microsoft.com/office/drawing/2014/main" id="{1907E4C6-175A-95AA-79BC-721DD81A3F8C}"/>
              </a:ext>
            </a:extLst>
          </p:cNvPr>
          <p:cNvSpPr>
            <a:spLocks noGrp="1"/>
          </p:cNvSpPr>
          <p:nvPr>
            <p:ph type="pic" sz="quarter" idx="13"/>
          </p:nvPr>
        </p:nvSpPr>
        <p:spPr>
          <a:xfrm>
            <a:off x="5188685" y="812800"/>
            <a:ext cx="4347143" cy="4352354"/>
          </a:xfrm>
          <a:custGeom>
            <a:avLst/>
            <a:gdLst>
              <a:gd name="connsiteX0" fmla="*/ 3424894 w 6849789"/>
              <a:gd name="connsiteY0" fmla="*/ 0 h 6858000"/>
              <a:gd name="connsiteX1" fmla="*/ 6849789 w 6849789"/>
              <a:gd name="connsiteY1" fmla="*/ 3429000 h 6858000"/>
              <a:gd name="connsiteX2" fmla="*/ 3424894 w 6849789"/>
              <a:gd name="connsiteY2" fmla="*/ 6858000 h 6858000"/>
              <a:gd name="connsiteX3" fmla="*/ 4456 w 6849789"/>
              <a:gd name="connsiteY3" fmla="*/ 3605456 h 6858000"/>
              <a:gd name="connsiteX4" fmla="*/ 0 w 6849789"/>
              <a:gd name="connsiteY4" fmla="*/ 3429041 h 6858000"/>
              <a:gd name="connsiteX5" fmla="*/ 0 w 6849789"/>
              <a:gd name="connsiteY5" fmla="*/ 3428960 h 6858000"/>
              <a:gd name="connsiteX6" fmla="*/ 4456 w 6849789"/>
              <a:gd name="connsiteY6" fmla="*/ 3252544 h 6858000"/>
              <a:gd name="connsiteX7" fmla="*/ 3424894 w 6849789"/>
              <a:gd name="connsiteY7"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849789" h="6858000">
                <a:moveTo>
                  <a:pt x="3424894" y="0"/>
                </a:moveTo>
                <a:cubicBezTo>
                  <a:pt x="5316411" y="0"/>
                  <a:pt x="6849789" y="1535216"/>
                  <a:pt x="6849789" y="3429000"/>
                </a:cubicBezTo>
                <a:cubicBezTo>
                  <a:pt x="6849789" y="5322784"/>
                  <a:pt x="5316411" y="6858000"/>
                  <a:pt x="3424894" y="6858000"/>
                </a:cubicBezTo>
                <a:cubicBezTo>
                  <a:pt x="1592487" y="6858000"/>
                  <a:pt x="96185" y="5417236"/>
                  <a:pt x="4456" y="3605456"/>
                </a:cubicBezTo>
                <a:lnTo>
                  <a:pt x="0" y="3429041"/>
                </a:lnTo>
                <a:lnTo>
                  <a:pt x="0" y="3428960"/>
                </a:lnTo>
                <a:lnTo>
                  <a:pt x="4456" y="3252544"/>
                </a:lnTo>
                <a:cubicBezTo>
                  <a:pt x="96185" y="1440764"/>
                  <a:pt x="1592487" y="0"/>
                  <a:pt x="3424894" y="0"/>
                </a:cubicBezTo>
                <a:close/>
              </a:path>
            </a:pathLst>
          </a:custGeom>
          <a:solidFill>
            <a:schemeClr val="bg2">
              <a:lumMod val="90000"/>
            </a:schemeClr>
          </a:solidFill>
        </p:spPr>
        <p:txBody>
          <a:bodyPr wrap="square" anchor="ctr" anchorCtr="0">
            <a:noAutofit/>
          </a:bodyPr>
          <a:lstStyle>
            <a:lvl1pPr algn="ctr">
              <a:defRPr/>
            </a:lvl1pPr>
          </a:lstStyle>
          <a:p>
            <a:r>
              <a:rPr lang="en-US"/>
              <a:t>Click icon to add picture</a:t>
            </a:r>
          </a:p>
        </p:txBody>
      </p:sp>
    </p:spTree>
    <p:extLst>
      <p:ext uri="{BB962C8B-B14F-4D97-AF65-F5344CB8AC3E}">
        <p14:creationId xmlns:p14="http://schemas.microsoft.com/office/powerpoint/2010/main" val="15581787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6C2E6DD-1AE5-F87A-A8B8-8B9DAA999390}"/>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68F71E68-B9DE-77E3-259A-6FA3E91C0AA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7ABC63D9-C801-0F9D-888B-69E30E10508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473F8437-8809-EB94-AB08-6FB47F9021AA}"/>
              </a:ext>
            </a:extLst>
          </p:cNvPr>
          <p:cNvSpPr>
            <a:spLocks noGrp="1"/>
          </p:cNvSpPr>
          <p:nvPr>
            <p:ph type="dt" sz="half" idx="10"/>
          </p:nvPr>
        </p:nvSpPr>
        <p:spPr/>
        <p:txBody>
          <a:bodyPr/>
          <a:lstStyle/>
          <a:p>
            <a:fld id="{2A5D7FA1-641F-4670-A8B8-B46D6A2EEDF1}" type="datetimeFigureOut">
              <a:rPr lang="fr-FR" smtClean="0"/>
              <a:t>16/05/2023</a:t>
            </a:fld>
            <a:endParaRPr lang="fr-FR"/>
          </a:p>
        </p:txBody>
      </p:sp>
      <p:sp>
        <p:nvSpPr>
          <p:cNvPr id="6" name="Espace réservé du pied de page 5">
            <a:extLst>
              <a:ext uri="{FF2B5EF4-FFF2-40B4-BE49-F238E27FC236}">
                <a16:creationId xmlns:a16="http://schemas.microsoft.com/office/drawing/2014/main" id="{99173668-0E83-8518-F478-06D40114DD3F}"/>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1F4DEC3D-162E-59F6-4C69-021C084663ED}"/>
              </a:ext>
            </a:extLst>
          </p:cNvPr>
          <p:cNvSpPr>
            <a:spLocks noGrp="1"/>
          </p:cNvSpPr>
          <p:nvPr>
            <p:ph type="sldNum" sz="quarter" idx="12"/>
          </p:nvPr>
        </p:nvSpPr>
        <p:spPr/>
        <p:txBody>
          <a:bodyPr/>
          <a:lstStyle/>
          <a:p>
            <a:fld id="{D6915312-5968-4B70-97B2-9FC7D2025FE0}" type="slidenum">
              <a:rPr lang="fr-FR" smtClean="0"/>
              <a:t>‹N°›</a:t>
            </a:fld>
            <a:endParaRPr lang="fr-FR"/>
          </a:p>
        </p:txBody>
      </p:sp>
    </p:spTree>
    <p:extLst>
      <p:ext uri="{BB962C8B-B14F-4D97-AF65-F5344CB8AC3E}">
        <p14:creationId xmlns:p14="http://schemas.microsoft.com/office/powerpoint/2010/main" val="35088177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B16E0154-65FD-2D8B-629E-6A31A248B2C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F97505A3-F814-E784-FE3C-6FD92A97D83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A5075EB0-5826-B377-FEFE-8BD54F9DEA8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A5D7FA1-641F-4670-A8B8-B46D6A2EEDF1}" type="datetimeFigureOut">
              <a:rPr lang="fr-FR" smtClean="0"/>
              <a:t>16/05/2023</a:t>
            </a:fld>
            <a:endParaRPr lang="fr-FR"/>
          </a:p>
        </p:txBody>
      </p:sp>
      <p:sp>
        <p:nvSpPr>
          <p:cNvPr id="5" name="Espace réservé du pied de page 4">
            <a:extLst>
              <a:ext uri="{FF2B5EF4-FFF2-40B4-BE49-F238E27FC236}">
                <a16:creationId xmlns:a16="http://schemas.microsoft.com/office/drawing/2014/main" id="{43DFBFD3-FB2A-7290-3893-E7E1FDCC36A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03E3DB2B-C9DB-8719-7A4D-4C783862AEC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6915312-5968-4B70-97B2-9FC7D2025FE0}" type="slidenum">
              <a:rPr lang="fr-FR" smtClean="0"/>
              <a:t>‹N°›</a:t>
            </a:fld>
            <a:endParaRPr lang="fr-FR"/>
          </a:p>
        </p:txBody>
      </p:sp>
    </p:spTree>
    <p:extLst>
      <p:ext uri="{BB962C8B-B14F-4D97-AF65-F5344CB8AC3E}">
        <p14:creationId xmlns:p14="http://schemas.microsoft.com/office/powerpoint/2010/main" val="13616388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0" r:id="rId8"/>
    <p:sldLayoutId id="2147483656" r:id="rId9"/>
    <p:sldLayoutId id="2147483657" r:id="rId10"/>
    <p:sldLayoutId id="2147483658" r:id="rId11"/>
    <p:sldLayoutId id="2147483659"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hyperlink" Target="https://www.oshforall2023.com/en/" TargetMode="External"/><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eg"/><Relationship Id="rId1" Type="http://schemas.openxmlformats.org/officeDocument/2006/relationships/slideLayout" Target="../slideLayouts/slideLayout8.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e 5">
            <a:extLst>
              <a:ext uri="{FF2B5EF4-FFF2-40B4-BE49-F238E27FC236}">
                <a16:creationId xmlns:a16="http://schemas.microsoft.com/office/drawing/2014/main" id="{00C1AB72-8066-080B-F3B5-03D1F259E9FC}"/>
              </a:ext>
            </a:extLst>
          </p:cNvPr>
          <p:cNvGrpSpPr/>
          <p:nvPr/>
        </p:nvGrpSpPr>
        <p:grpSpPr>
          <a:xfrm>
            <a:off x="0" y="0"/>
            <a:ext cx="12192000" cy="6858000"/>
            <a:chOff x="954382" y="311517"/>
            <a:chExt cx="10283236" cy="5730754"/>
          </a:xfrm>
          <a:effectLst>
            <a:outerShdw blurRad="50800" dist="38100" dir="2700000" algn="tl" rotWithShape="0">
              <a:prstClr val="black">
                <a:alpha val="40000"/>
              </a:prstClr>
            </a:outerShdw>
          </a:effectLst>
        </p:grpSpPr>
        <p:pic>
          <p:nvPicPr>
            <p:cNvPr id="7" name="Image 6" descr="Une image contenant herbe, terrain, vert, luxuriant&#10;&#10;Description générée automatiquement">
              <a:extLst>
                <a:ext uri="{FF2B5EF4-FFF2-40B4-BE49-F238E27FC236}">
                  <a16:creationId xmlns:a16="http://schemas.microsoft.com/office/drawing/2014/main" id="{D8D1720B-46F8-9C94-591F-7C51AB985578}"/>
                </a:ext>
              </a:extLst>
            </p:cNvPr>
            <p:cNvPicPr>
              <a:picLocks noChangeAspect="1"/>
            </p:cNvPicPr>
            <p:nvPr/>
          </p:nvPicPr>
          <p:blipFill rotWithShape="1">
            <a:blip r:embed="rId2"/>
            <a:srcRect t="4542" b="11894"/>
            <a:stretch/>
          </p:blipFill>
          <p:spPr>
            <a:xfrm>
              <a:off x="954382" y="311517"/>
              <a:ext cx="10283236" cy="5730754"/>
            </a:xfrm>
            <a:prstGeom prst="rect">
              <a:avLst/>
            </a:prstGeom>
          </p:spPr>
        </p:pic>
        <p:pic>
          <p:nvPicPr>
            <p:cNvPr id="8" name="Image 7" descr="Une image contenant texte, signe, plante&#10;&#10;Description générée automatiquement">
              <a:extLst>
                <a:ext uri="{FF2B5EF4-FFF2-40B4-BE49-F238E27FC236}">
                  <a16:creationId xmlns:a16="http://schemas.microsoft.com/office/drawing/2014/main" id="{2C4F46D1-4F02-2295-6E9B-7136E25BC065}"/>
                </a:ext>
              </a:extLst>
            </p:cNvPr>
            <p:cNvPicPr>
              <a:picLocks noChangeAspect="1"/>
            </p:cNvPicPr>
            <p:nvPr/>
          </p:nvPicPr>
          <p:blipFill rotWithShape="1">
            <a:blip r:embed="rId3"/>
            <a:srcRect l="91067" t="65130"/>
            <a:stretch/>
          </p:blipFill>
          <p:spPr>
            <a:xfrm>
              <a:off x="10323938" y="3523879"/>
              <a:ext cx="913680" cy="739718"/>
            </a:xfrm>
            <a:prstGeom prst="rect">
              <a:avLst/>
            </a:prstGeom>
          </p:spPr>
        </p:pic>
      </p:grpSp>
      <p:sp>
        <p:nvSpPr>
          <p:cNvPr id="2" name="Titre 1"/>
          <p:cNvSpPr>
            <a:spLocks noGrp="1"/>
          </p:cNvSpPr>
          <p:nvPr>
            <p:ph type="ctrTitle"/>
          </p:nvPr>
        </p:nvSpPr>
        <p:spPr>
          <a:xfrm>
            <a:off x="862620" y="4619952"/>
            <a:ext cx="9144000" cy="1481393"/>
          </a:xfrm>
        </p:spPr>
        <p:txBody>
          <a:bodyPr/>
          <a:lstStyle/>
          <a:p>
            <a:pPr algn="l"/>
            <a:r>
              <a:rPr lang="fr-FR" dirty="0">
                <a:solidFill>
                  <a:schemeClr val="bg1"/>
                </a:solidFill>
                <a:latin typeface="Aktiv Grotesk XBold" panose="020B0804020202020204" pitchFamily="34" charset="-78"/>
                <a:cs typeface="Aktiv Grotesk XBold" panose="020B0804020202020204" pitchFamily="34" charset="-78"/>
              </a:rPr>
              <a:t>Communication Kit</a:t>
            </a:r>
            <a:endParaRPr lang="fr-FR" dirty="0">
              <a:solidFill>
                <a:schemeClr val="bg1"/>
              </a:solidFill>
              <a:latin typeface="Aktiv Grotesk Light" panose="020B0404020202020204" pitchFamily="34" charset="0"/>
              <a:ea typeface="Aktiv Grotesk Light" panose="020B0404020202020204" pitchFamily="34" charset="0"/>
              <a:cs typeface="Aktiv Grotesk Light" panose="020B0404020202020204" pitchFamily="34" charset="0"/>
            </a:endParaRPr>
          </a:p>
        </p:txBody>
      </p:sp>
      <p:sp>
        <p:nvSpPr>
          <p:cNvPr id="12" name="Rectangle 11">
            <a:extLst>
              <a:ext uri="{FF2B5EF4-FFF2-40B4-BE49-F238E27FC236}">
                <a16:creationId xmlns:a16="http://schemas.microsoft.com/office/drawing/2014/main" id="{3AEFE984-AAFE-3EB9-7378-6A9A61AACCBD}"/>
              </a:ext>
            </a:extLst>
          </p:cNvPr>
          <p:cNvSpPr/>
          <p:nvPr/>
        </p:nvSpPr>
        <p:spPr>
          <a:xfrm>
            <a:off x="862620" y="6016828"/>
            <a:ext cx="2800350" cy="84517"/>
          </a:xfrm>
          <a:prstGeom prst="rect">
            <a:avLst/>
          </a:prstGeom>
          <a:solidFill>
            <a:srgbClr val="FAC8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9" name="Picture 2">
            <a:extLst>
              <a:ext uri="{FF2B5EF4-FFF2-40B4-BE49-F238E27FC236}">
                <a16:creationId xmlns:a16="http://schemas.microsoft.com/office/drawing/2014/main" id="{E1F2EBE1-48CB-F228-74C5-48FFB5DC24C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2165" y="1046752"/>
            <a:ext cx="7147810" cy="1896520"/>
          </a:xfrm>
          <a:prstGeom prst="rect">
            <a:avLst/>
          </a:prstGeom>
          <a:noFill/>
          <a:extLst>
            <a:ext uri="{909E8E84-426E-40DD-AFC4-6F175D3DCCD1}">
              <a14:hiddenFill xmlns:a14="http://schemas.microsoft.com/office/drawing/2010/main">
                <a:solidFill>
                  <a:srgbClr val="FFFFFF"/>
                </a:solidFill>
              </a14:hiddenFill>
            </a:ext>
          </a:extLst>
        </p:spPr>
      </p:pic>
      <p:sp>
        <p:nvSpPr>
          <p:cNvPr id="19" name="ZoneTexte 18">
            <a:extLst>
              <a:ext uri="{FF2B5EF4-FFF2-40B4-BE49-F238E27FC236}">
                <a16:creationId xmlns:a16="http://schemas.microsoft.com/office/drawing/2014/main" id="{6A926F7D-7539-A8B5-A051-39810868477A}"/>
              </a:ext>
            </a:extLst>
          </p:cNvPr>
          <p:cNvSpPr txBox="1"/>
          <p:nvPr/>
        </p:nvSpPr>
        <p:spPr>
          <a:xfrm>
            <a:off x="448457" y="2854131"/>
            <a:ext cx="6318354" cy="830997"/>
          </a:xfrm>
          <a:prstGeom prst="rect">
            <a:avLst/>
          </a:prstGeom>
          <a:noFill/>
        </p:spPr>
        <p:txBody>
          <a:bodyPr wrap="square">
            <a:spAutoFit/>
          </a:bodyPr>
          <a:lstStyle/>
          <a:p>
            <a:r>
              <a:rPr lang="en-US" sz="2400" b="0" i="0" dirty="0">
                <a:solidFill>
                  <a:srgbClr val="FFFFFF"/>
                </a:solidFill>
                <a:effectLst/>
                <a:latin typeface="Inter"/>
              </a:rPr>
              <a:t>Global Forum on Inclusive and Adaptive </a:t>
            </a:r>
          </a:p>
          <a:p>
            <a:r>
              <a:rPr lang="en-US" sz="2400" b="0" i="0" dirty="0">
                <a:solidFill>
                  <a:srgbClr val="FFFFFF"/>
                </a:solidFill>
                <a:effectLst/>
                <a:latin typeface="Inter"/>
              </a:rPr>
              <a:t>Systems for Health</a:t>
            </a:r>
            <a:endParaRPr lang="fr-FR" sz="2400" dirty="0"/>
          </a:p>
        </p:txBody>
      </p:sp>
      <p:pic>
        <p:nvPicPr>
          <p:cNvPr id="21" name="Picture 4">
            <a:extLst>
              <a:ext uri="{FF2B5EF4-FFF2-40B4-BE49-F238E27FC236}">
                <a16:creationId xmlns:a16="http://schemas.microsoft.com/office/drawing/2014/main" id="{470808AD-B5DB-663A-7C88-D7E5A7FC143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58260" y="940264"/>
            <a:ext cx="2854805" cy="1963709"/>
          </a:xfrm>
          <a:prstGeom prst="rect">
            <a:avLst/>
          </a:prstGeom>
          <a:noFill/>
          <a:extLst>
            <a:ext uri="{909E8E84-426E-40DD-AFC4-6F175D3DCCD1}">
              <a14:hiddenFill xmlns:a14="http://schemas.microsoft.com/office/drawing/2010/main">
                <a:solidFill>
                  <a:srgbClr val="FFFFFF"/>
                </a:solidFill>
              </a14:hiddenFill>
            </a:ext>
          </a:extLst>
        </p:spPr>
      </p:pic>
      <p:cxnSp>
        <p:nvCxnSpPr>
          <p:cNvPr id="22" name="Connecteur droit 21">
            <a:extLst>
              <a:ext uri="{FF2B5EF4-FFF2-40B4-BE49-F238E27FC236}">
                <a16:creationId xmlns:a16="http://schemas.microsoft.com/office/drawing/2014/main" id="{78781D0E-EE8C-73CB-08DC-79A983FE7783}"/>
              </a:ext>
            </a:extLst>
          </p:cNvPr>
          <p:cNvCxnSpPr/>
          <p:nvPr/>
        </p:nvCxnSpPr>
        <p:spPr>
          <a:xfrm>
            <a:off x="8222789" y="894023"/>
            <a:ext cx="0" cy="196371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840890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a:extLst>
              <a:ext uri="{FF2B5EF4-FFF2-40B4-BE49-F238E27FC236}">
                <a16:creationId xmlns:a16="http://schemas.microsoft.com/office/drawing/2014/main" id="{0DB695D6-ACD5-3BA3-E4F1-16FCE2077717}"/>
              </a:ext>
            </a:extLst>
          </p:cNvPr>
          <p:cNvSpPr txBox="1">
            <a:spLocks/>
          </p:cNvSpPr>
          <p:nvPr/>
        </p:nvSpPr>
        <p:spPr>
          <a:xfrm>
            <a:off x="552450" y="524327"/>
            <a:ext cx="10436115" cy="148139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dirty="0">
                <a:latin typeface="Aktiv Grotesk XBold" panose="020B0804020202020204" pitchFamily="34" charset="-78"/>
                <a:cs typeface="Aktiv Grotesk XBold" panose="020B0804020202020204" pitchFamily="34" charset="-78"/>
              </a:rPr>
              <a:t>Event presentation </a:t>
            </a:r>
          </a:p>
        </p:txBody>
      </p:sp>
      <p:sp>
        <p:nvSpPr>
          <p:cNvPr id="5" name="Rectangle 4">
            <a:extLst>
              <a:ext uri="{FF2B5EF4-FFF2-40B4-BE49-F238E27FC236}">
                <a16:creationId xmlns:a16="http://schemas.microsoft.com/office/drawing/2014/main" id="{8116C39E-A10B-45E4-73B6-1F572726397E}"/>
              </a:ext>
            </a:extLst>
          </p:cNvPr>
          <p:cNvSpPr/>
          <p:nvPr/>
        </p:nvSpPr>
        <p:spPr>
          <a:xfrm>
            <a:off x="631280" y="1085990"/>
            <a:ext cx="2183901" cy="80645"/>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Ellipse 5">
            <a:extLst>
              <a:ext uri="{FF2B5EF4-FFF2-40B4-BE49-F238E27FC236}">
                <a16:creationId xmlns:a16="http://schemas.microsoft.com/office/drawing/2014/main" id="{75BACAA9-25DA-9943-CEFA-92229A36BCE4}"/>
              </a:ext>
            </a:extLst>
          </p:cNvPr>
          <p:cNvSpPr/>
          <p:nvPr/>
        </p:nvSpPr>
        <p:spPr>
          <a:xfrm>
            <a:off x="5132428" y="664550"/>
            <a:ext cx="295275" cy="295275"/>
          </a:xfrm>
          <a:prstGeom prst="ellipse">
            <a:avLst/>
          </a:prstGeom>
          <a:solidFill>
            <a:srgbClr val="FAC8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ZoneTexte 7">
            <a:extLst>
              <a:ext uri="{FF2B5EF4-FFF2-40B4-BE49-F238E27FC236}">
                <a16:creationId xmlns:a16="http://schemas.microsoft.com/office/drawing/2014/main" id="{9DE62569-0D93-5F3D-B1C5-7806F407C460}"/>
              </a:ext>
            </a:extLst>
          </p:cNvPr>
          <p:cNvSpPr txBox="1"/>
          <p:nvPr/>
        </p:nvSpPr>
        <p:spPr>
          <a:xfrm>
            <a:off x="894195" y="1410355"/>
            <a:ext cx="9995477" cy="4693016"/>
          </a:xfrm>
          <a:prstGeom prst="rect">
            <a:avLst/>
          </a:prstGeom>
          <a:noFill/>
        </p:spPr>
        <p:txBody>
          <a:bodyPr wrap="square">
            <a:spAutoFit/>
          </a:bodyPr>
          <a:lstStyle/>
          <a:p>
            <a:pPr>
              <a:spcBef>
                <a:spcPts val="1200"/>
              </a:spcBef>
              <a:spcAft>
                <a:spcPts val="1200"/>
              </a:spcAft>
            </a:pPr>
            <a:r>
              <a:rPr lang="en-US" sz="1100" dirty="0">
                <a:solidFill>
                  <a:srgbClr val="000000"/>
                </a:solidFill>
                <a:effectLst/>
                <a:latin typeface="Arial" panose="020B0604020202020204" pitchFamily="34" charset="0"/>
                <a:ea typeface="Times New Roman" panose="02020603050405020304" pitchFamily="18" charset="0"/>
              </a:rPr>
              <a:t>The One Sustainable Health Forum was launched in July 2021 in Lyon. It brings together more than fifty professional and civil society organizations working across the globe on a holistic approach to health, one that takes into account human, animal and environmental health.</a:t>
            </a:r>
            <a:endParaRPr lang="fr-FR" sz="1200" dirty="0">
              <a:effectLst/>
              <a:latin typeface="Times New Roman" panose="02020603050405020304" pitchFamily="18" charset="0"/>
              <a:ea typeface="Times New Roman" panose="02020603050405020304" pitchFamily="18" charset="0"/>
            </a:endParaRPr>
          </a:p>
          <a:p>
            <a:pPr>
              <a:spcBef>
                <a:spcPts val="1200"/>
              </a:spcBef>
              <a:spcAft>
                <a:spcPts val="1200"/>
              </a:spcAft>
            </a:pPr>
            <a:r>
              <a:rPr lang="en-US" sz="1100" dirty="0">
                <a:solidFill>
                  <a:srgbClr val="000000"/>
                </a:solidFill>
                <a:effectLst/>
                <a:latin typeface="Arial" panose="020B0604020202020204" pitchFamily="34" charset="0"/>
                <a:ea typeface="Times New Roman" panose="02020603050405020304" pitchFamily="18" charset="0"/>
              </a:rPr>
              <a:t>Over the past two years, the forum has convened a cross disciplinary network of experts collaborating through six permanent working groups. The forum has also hosted a series of conferences and webinars, tying together the social and environmental agenda through a holistic approach to health. </a:t>
            </a:r>
            <a:r>
              <a:rPr lang="fr-FR" sz="1200" dirty="0">
                <a:latin typeface="Times New Roman" panose="02020603050405020304" pitchFamily="18" charset="0"/>
                <a:ea typeface="Times New Roman" panose="02020603050405020304" pitchFamily="18" charset="0"/>
              </a:rPr>
              <a:t> </a:t>
            </a:r>
            <a:r>
              <a:rPr lang="en-US" sz="1100" dirty="0">
                <a:solidFill>
                  <a:srgbClr val="000000"/>
                </a:solidFill>
                <a:effectLst/>
                <a:latin typeface="Arial" panose="020B0604020202020204" pitchFamily="34" charset="0"/>
                <a:ea typeface="Times New Roman" panose="02020603050405020304" pitchFamily="18" charset="0"/>
              </a:rPr>
              <a:t>Its main goal is to contribute towards a country based operational approach defined by the principles of One Sustainable Health. </a:t>
            </a:r>
            <a:endParaRPr lang="fr-FR" sz="1200" dirty="0">
              <a:effectLst/>
              <a:latin typeface="Times New Roman" panose="02020603050405020304" pitchFamily="18" charset="0"/>
              <a:ea typeface="Times New Roman" panose="02020603050405020304" pitchFamily="18" charset="0"/>
            </a:endParaRPr>
          </a:p>
          <a:p>
            <a:pPr>
              <a:spcBef>
                <a:spcPts val="1200"/>
              </a:spcBef>
              <a:spcAft>
                <a:spcPts val="1200"/>
              </a:spcAft>
            </a:pPr>
            <a:r>
              <a:rPr lang="en-US" sz="1100" dirty="0">
                <a:solidFill>
                  <a:srgbClr val="000000"/>
                </a:solidFill>
                <a:effectLst/>
                <a:latin typeface="Arial" panose="020B0604020202020204" pitchFamily="34" charset="0"/>
                <a:ea typeface="Times New Roman" panose="02020603050405020304" pitchFamily="18" charset="0"/>
              </a:rPr>
              <a:t>The first Global Forum will be held from July 5 to 7, 2023 at the </a:t>
            </a:r>
            <a:r>
              <a:rPr lang="en-US" sz="1100" dirty="0" err="1">
                <a:solidFill>
                  <a:srgbClr val="000000"/>
                </a:solidFill>
                <a:effectLst/>
                <a:latin typeface="Arial" panose="020B0604020202020204" pitchFamily="34" charset="0"/>
                <a:ea typeface="Times New Roman" panose="02020603050405020304" pitchFamily="18" charset="0"/>
              </a:rPr>
              <a:t>Musée</a:t>
            </a:r>
            <a:r>
              <a:rPr lang="en-US" sz="1100" dirty="0">
                <a:solidFill>
                  <a:srgbClr val="000000"/>
                </a:solidFill>
                <a:effectLst/>
                <a:latin typeface="Arial" panose="020B0604020202020204" pitchFamily="34" charset="0"/>
                <a:ea typeface="Times New Roman" panose="02020603050405020304" pitchFamily="18" charset="0"/>
              </a:rPr>
              <a:t> des Confluences in Lyon. This 3-day international event will bring together high-level political and technical stakeholders from different countries to discuss the recommendations drafted by the six international working groups and map out the path towards the integration of a One Sustainable Health approach in budgets, programs, and projects at country-level. </a:t>
            </a:r>
            <a:endParaRPr lang="fr-FR" sz="1200" dirty="0">
              <a:effectLst/>
              <a:latin typeface="Times New Roman" panose="02020603050405020304" pitchFamily="18" charset="0"/>
              <a:ea typeface="Times New Roman" panose="02020603050405020304" pitchFamily="18" charset="0"/>
            </a:endParaRPr>
          </a:p>
          <a:p>
            <a:pPr>
              <a:spcBef>
                <a:spcPts val="1200"/>
              </a:spcBef>
              <a:spcAft>
                <a:spcPts val="1200"/>
              </a:spcAft>
            </a:pPr>
            <a:r>
              <a:rPr lang="en-US" sz="1100" dirty="0">
                <a:solidFill>
                  <a:srgbClr val="000000"/>
                </a:solidFill>
                <a:effectLst/>
                <a:latin typeface="Arial" panose="020B0604020202020204" pitchFamily="34" charset="0"/>
                <a:ea typeface="Times New Roman" panose="02020603050405020304" pitchFamily="18" charset="0"/>
              </a:rPr>
              <a:t>It will take place as a multisite event, both on site and virtually </a:t>
            </a:r>
            <a:r>
              <a:rPr lang="en-US" sz="1100" dirty="0">
                <a:solidFill>
                  <a:srgbClr val="000000"/>
                </a:solidFill>
                <a:latin typeface="Arial" panose="020B0604020202020204" pitchFamily="34" charset="0"/>
              </a:rPr>
              <a:t>with international sessions planned from Bangladesh, Senegal, Brazil, and Lebanon, as part of an inclusive process. We welcome professionals from all public and private organizations wishing to share their experience and question the status quo, aware of the need to go beyond silos in order to move forward in an interdisciplinary alliance, harnessing new methods of international cooperation to address the social and environmental challenges in health.</a:t>
            </a:r>
            <a:endParaRPr lang="fr-FR" sz="1100" dirty="0">
              <a:solidFill>
                <a:srgbClr val="000000"/>
              </a:solidFill>
              <a:latin typeface="Arial" panose="020B0604020202020204" pitchFamily="34" charset="0"/>
            </a:endParaRPr>
          </a:p>
          <a:p>
            <a:pPr>
              <a:spcBef>
                <a:spcPts val="1200"/>
              </a:spcBef>
              <a:spcAft>
                <a:spcPts val="1200"/>
              </a:spcAft>
            </a:pPr>
            <a:r>
              <a:rPr lang="fr-FR" sz="1100" b="1" dirty="0">
                <a:solidFill>
                  <a:srgbClr val="000000"/>
                </a:solidFill>
                <a:effectLst/>
                <a:latin typeface="Arial" panose="020B0604020202020204" pitchFamily="34" charset="0"/>
                <a:ea typeface="Times New Roman" panose="02020603050405020304" pitchFamily="18" charset="0"/>
              </a:rPr>
              <a:t>The program </a:t>
            </a:r>
            <a:r>
              <a:rPr lang="fr-FR" sz="1100" b="1" dirty="0" err="1">
                <a:solidFill>
                  <a:srgbClr val="000000"/>
                </a:solidFill>
                <a:effectLst/>
                <a:latin typeface="Arial" panose="020B0604020202020204" pitchFamily="34" charset="0"/>
                <a:ea typeface="Times New Roman" panose="02020603050405020304" pitchFamily="18" charset="0"/>
              </a:rPr>
              <a:t>includes</a:t>
            </a:r>
            <a:r>
              <a:rPr lang="fr-FR" sz="1100" b="1" dirty="0">
                <a:solidFill>
                  <a:srgbClr val="000000"/>
                </a:solidFill>
                <a:effectLst/>
                <a:latin typeface="Arial" panose="020B0604020202020204" pitchFamily="34" charset="0"/>
                <a:ea typeface="Times New Roman" panose="02020603050405020304" pitchFamily="18" charset="0"/>
              </a:rPr>
              <a:t>:</a:t>
            </a:r>
            <a:endParaRPr lang="fr-FR" sz="1200" dirty="0">
              <a:effectLst/>
              <a:latin typeface="Times New Roman" panose="02020603050405020304" pitchFamily="18" charset="0"/>
              <a:ea typeface="Times New Roman" panose="02020603050405020304" pitchFamily="18" charset="0"/>
            </a:endParaRPr>
          </a:p>
          <a:p>
            <a:pPr marL="171450" lvl="0" indent="-171450">
              <a:lnSpc>
                <a:spcPct val="150000"/>
              </a:lnSpc>
              <a:buFont typeface="Arial" panose="020B0604020202020204" pitchFamily="34" charset="0"/>
              <a:buChar char="•"/>
            </a:pPr>
            <a:r>
              <a:rPr lang="fr-FR" sz="1100" dirty="0" err="1">
                <a:solidFill>
                  <a:srgbClr val="000000"/>
                </a:solidFill>
                <a:latin typeface="Arial" panose="020B0604020202020204" pitchFamily="34" charset="0"/>
              </a:rPr>
              <a:t>plenary</a:t>
            </a:r>
            <a:r>
              <a:rPr lang="fr-FR" sz="1100" dirty="0">
                <a:solidFill>
                  <a:srgbClr val="000000"/>
                </a:solidFill>
                <a:latin typeface="Arial" panose="020B0604020202020204" pitchFamily="34" charset="0"/>
              </a:rPr>
              <a:t> sessions,</a:t>
            </a:r>
          </a:p>
          <a:p>
            <a:pPr marL="171450" lvl="0" indent="-171450">
              <a:lnSpc>
                <a:spcPct val="150000"/>
              </a:lnSpc>
              <a:buFont typeface="Arial" panose="020B0604020202020204" pitchFamily="34" charset="0"/>
              <a:buChar char="•"/>
            </a:pPr>
            <a:r>
              <a:rPr lang="fr-FR" sz="1100" dirty="0">
                <a:solidFill>
                  <a:srgbClr val="000000"/>
                </a:solidFill>
                <a:latin typeface="Arial" panose="020B0604020202020204" pitchFamily="34" charset="0"/>
              </a:rPr>
              <a:t>workshops,</a:t>
            </a:r>
          </a:p>
          <a:p>
            <a:pPr marL="171450" lvl="0" indent="-171450">
              <a:lnSpc>
                <a:spcPct val="150000"/>
              </a:lnSpc>
              <a:buFont typeface="Arial" panose="020B0604020202020204" pitchFamily="34" charset="0"/>
              <a:buChar char="•"/>
            </a:pPr>
            <a:r>
              <a:rPr lang="en-US" sz="1100" dirty="0">
                <a:solidFill>
                  <a:srgbClr val="000000"/>
                </a:solidFill>
                <a:latin typeface="Arial" panose="020B0604020202020204" pitchFamily="34" charset="0"/>
              </a:rPr>
              <a:t>4 international sessions with several worldwide leaders of the area,</a:t>
            </a:r>
            <a:endParaRPr lang="fr-FR" sz="1100" dirty="0">
              <a:solidFill>
                <a:srgbClr val="000000"/>
              </a:solidFill>
              <a:latin typeface="Arial" panose="020B0604020202020204" pitchFamily="34" charset="0"/>
            </a:endParaRPr>
          </a:p>
          <a:p>
            <a:pPr marL="171450" lvl="0" indent="-171450">
              <a:lnSpc>
                <a:spcPct val="150000"/>
              </a:lnSpc>
              <a:buFont typeface="Arial" panose="020B0604020202020204" pitchFamily="34" charset="0"/>
              <a:buChar char="•"/>
            </a:pPr>
            <a:r>
              <a:rPr lang="en-US" sz="1100" dirty="0">
                <a:solidFill>
                  <a:srgbClr val="000000"/>
                </a:solidFill>
                <a:latin typeface="Arial" panose="020B0604020202020204" pitchFamily="34" charset="0"/>
              </a:rPr>
              <a:t>convivial moments to discuss and share all together.</a:t>
            </a:r>
            <a:endParaRPr lang="fr-FR" sz="1100" dirty="0">
              <a:solidFill>
                <a:srgbClr val="000000"/>
              </a:solidFill>
              <a:latin typeface="Arial" panose="020B0604020202020204" pitchFamily="34" charset="0"/>
            </a:endParaRPr>
          </a:p>
        </p:txBody>
      </p:sp>
    </p:spTree>
    <p:extLst>
      <p:ext uri="{BB962C8B-B14F-4D97-AF65-F5344CB8AC3E}">
        <p14:creationId xmlns:p14="http://schemas.microsoft.com/office/powerpoint/2010/main" val="6629665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A913166-3AF7-51D2-1C44-8E13974A175A}"/>
              </a:ext>
            </a:extLst>
          </p:cNvPr>
          <p:cNvSpPr txBox="1">
            <a:spLocks/>
          </p:cNvSpPr>
          <p:nvPr/>
        </p:nvSpPr>
        <p:spPr>
          <a:xfrm>
            <a:off x="552450" y="524327"/>
            <a:ext cx="10436115" cy="148139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dirty="0">
                <a:latin typeface="Aktiv Grotesk XBold" panose="020B0804020202020204" pitchFamily="34" charset="-78"/>
                <a:cs typeface="Aktiv Grotesk XBold" panose="020B0804020202020204" pitchFamily="34" charset="-78"/>
              </a:rPr>
              <a:t>Customize your own LinkedIn banner</a:t>
            </a:r>
          </a:p>
          <a:p>
            <a:r>
              <a:rPr lang="en-US" sz="3600" dirty="0">
                <a:latin typeface="Aktiv Grotesk" panose="020B0504020202020204" pitchFamily="34" charset="0"/>
                <a:ea typeface="Aktiv Grotesk" panose="020B0504020202020204" pitchFamily="34" charset="0"/>
                <a:cs typeface="Aktiv Grotesk" panose="020B0504020202020204" pitchFamily="34" charset="0"/>
              </a:rPr>
              <a:t>to promote your participation at the OSH forum</a:t>
            </a:r>
          </a:p>
        </p:txBody>
      </p:sp>
      <p:sp>
        <p:nvSpPr>
          <p:cNvPr id="4" name="Ellipse 3">
            <a:extLst>
              <a:ext uri="{FF2B5EF4-FFF2-40B4-BE49-F238E27FC236}">
                <a16:creationId xmlns:a16="http://schemas.microsoft.com/office/drawing/2014/main" id="{5B775B25-C6CE-E938-B53E-2EE077480694}"/>
              </a:ext>
            </a:extLst>
          </p:cNvPr>
          <p:cNvSpPr/>
          <p:nvPr/>
        </p:nvSpPr>
        <p:spPr>
          <a:xfrm>
            <a:off x="9039409" y="675277"/>
            <a:ext cx="295275" cy="295275"/>
          </a:xfrm>
          <a:prstGeom prst="ellipse">
            <a:avLst/>
          </a:prstGeom>
          <a:solidFill>
            <a:srgbClr val="FAC8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4" name="Rectangle 23">
            <a:extLst>
              <a:ext uri="{FF2B5EF4-FFF2-40B4-BE49-F238E27FC236}">
                <a16:creationId xmlns:a16="http://schemas.microsoft.com/office/drawing/2014/main" id="{576D45A8-4432-9B49-39C3-9B461D632F94}"/>
              </a:ext>
            </a:extLst>
          </p:cNvPr>
          <p:cNvSpPr/>
          <p:nvPr/>
        </p:nvSpPr>
        <p:spPr>
          <a:xfrm>
            <a:off x="631280" y="1612463"/>
            <a:ext cx="2183901" cy="80645"/>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ZoneTexte 4">
            <a:extLst>
              <a:ext uri="{FF2B5EF4-FFF2-40B4-BE49-F238E27FC236}">
                <a16:creationId xmlns:a16="http://schemas.microsoft.com/office/drawing/2014/main" id="{8C2F15C8-4893-5703-E7FC-E8C0F7FE8EDB}"/>
              </a:ext>
            </a:extLst>
          </p:cNvPr>
          <p:cNvSpPr txBox="1"/>
          <p:nvPr/>
        </p:nvSpPr>
        <p:spPr>
          <a:xfrm>
            <a:off x="2014889" y="1968317"/>
            <a:ext cx="7511234" cy="2031325"/>
          </a:xfrm>
          <a:prstGeom prst="rect">
            <a:avLst/>
          </a:prstGeom>
          <a:noFill/>
        </p:spPr>
        <p:txBody>
          <a:bodyPr wrap="square" lIns="91440" tIns="45720" rIns="91440" bIns="45720" anchor="t">
            <a:spAutoFit/>
          </a:bodyPr>
          <a:lstStyle/>
          <a:p>
            <a:r>
              <a:rPr lang="en-US" sz="1400" dirty="0">
                <a:solidFill>
                  <a:schemeClr val="accent6">
                    <a:lumMod val="75000"/>
                  </a:schemeClr>
                </a:solidFill>
                <a:latin typeface="Aktiv Grotesk XBold" panose="020B0804020202020204" pitchFamily="34" charset="-78"/>
                <a:ea typeface="Aktiv Grotesk" panose="020B0504020202020204" pitchFamily="34" charset="0"/>
                <a:cs typeface="Aktiv Grotesk XBold" panose="020B0804020202020204" pitchFamily="34" charset="-78"/>
              </a:rPr>
              <a:t>STEP 1:</a:t>
            </a:r>
            <a:r>
              <a:rPr lang="en-US" sz="1400" dirty="0">
                <a:solidFill>
                  <a:schemeClr val="accent6">
                    <a:lumMod val="75000"/>
                  </a:schemeClr>
                </a:solidFill>
                <a:latin typeface="Aktiv Grotesk" panose="020B0504020202020204" pitchFamily="34" charset="0"/>
                <a:ea typeface="Aktiv Grotesk" panose="020B0504020202020204" pitchFamily="34" charset="0"/>
                <a:cs typeface="Aktiv Grotesk" panose="020B0504020202020204" pitchFamily="34" charset="0"/>
              </a:rPr>
              <a:t> </a:t>
            </a:r>
            <a:r>
              <a:rPr lang="en-US" sz="1400" dirty="0">
                <a:latin typeface="Aktiv Grotesk" panose="020B0504020202020204" pitchFamily="34" charset="0"/>
              </a:rPr>
              <a:t>Go to the next slide and click </a:t>
            </a:r>
            <a:r>
              <a:rPr lang="en-US" sz="1400" dirty="0">
                <a:latin typeface="Aktiv Grotesk" panose="020B0504020202020204" pitchFamily="34" charset="0"/>
                <a:ea typeface="Aktiv Grotesk" panose="020B0504020202020204" pitchFamily="34" charset="0"/>
                <a:cs typeface="Aktiv Grotesk" panose="020B0504020202020204" pitchFamily="34" charset="0"/>
              </a:rPr>
              <a:t>in the shape to insert your profile picture</a:t>
            </a:r>
          </a:p>
          <a:p>
            <a:pPr marL="0" indent="0">
              <a:buNone/>
            </a:pPr>
            <a:endParaRPr lang="en-US" sz="1400" dirty="0">
              <a:latin typeface="Aktiv Grotesk" panose="020B0504020202020204" pitchFamily="34" charset="0"/>
              <a:ea typeface="Aktiv Grotesk" panose="020B0504020202020204" pitchFamily="34" charset="0"/>
              <a:cs typeface="Aktiv Grotesk" panose="020B0504020202020204" pitchFamily="34" charset="0"/>
            </a:endParaRPr>
          </a:p>
          <a:p>
            <a:pPr marL="0" indent="0">
              <a:buNone/>
            </a:pPr>
            <a:r>
              <a:rPr lang="en-US" sz="1400" dirty="0">
                <a:solidFill>
                  <a:schemeClr val="accent6">
                    <a:lumMod val="75000"/>
                  </a:schemeClr>
                </a:solidFill>
                <a:latin typeface="Aktiv Grotesk XBold" panose="020B0804020202020204" pitchFamily="34" charset="-78"/>
                <a:ea typeface="Aktiv Grotesk" panose="020B0504020202020204" pitchFamily="34" charset="0"/>
                <a:cs typeface="Aktiv Grotesk XBold" panose="020B0804020202020204" pitchFamily="34" charset="-78"/>
              </a:rPr>
              <a:t>STEP 2:</a:t>
            </a:r>
            <a:r>
              <a:rPr lang="en-US" sz="1400" dirty="0">
                <a:latin typeface="Aktiv Grotesk" panose="020B0504020202020204" pitchFamily="34" charset="0"/>
                <a:ea typeface="Aktiv Grotesk" panose="020B0504020202020204" pitchFamily="34" charset="0"/>
                <a:cs typeface="Aktiv Grotesk" panose="020B0504020202020204" pitchFamily="34" charset="0"/>
              </a:rPr>
              <a:t> Enter a message for your network in the box on the right</a:t>
            </a:r>
          </a:p>
          <a:p>
            <a:pPr marL="0" indent="0">
              <a:buNone/>
            </a:pPr>
            <a:endParaRPr lang="en-US" sz="1400" dirty="0">
              <a:latin typeface="Aktiv Grotesk" panose="020B0504020202020204" pitchFamily="34" charset="0"/>
              <a:ea typeface="Aktiv Grotesk" panose="020B0504020202020204" pitchFamily="34" charset="0"/>
              <a:cs typeface="Aktiv Grotesk" panose="020B0504020202020204" pitchFamily="34" charset="0"/>
            </a:endParaRPr>
          </a:p>
          <a:p>
            <a:pPr marL="0" indent="0">
              <a:buNone/>
            </a:pPr>
            <a:r>
              <a:rPr lang="en-US" sz="1400" dirty="0">
                <a:solidFill>
                  <a:schemeClr val="accent6">
                    <a:lumMod val="75000"/>
                  </a:schemeClr>
                </a:solidFill>
                <a:latin typeface="Aktiv Grotesk XBold" panose="020B0804020202020204" pitchFamily="34" charset="-78"/>
                <a:ea typeface="Aktiv Grotesk" panose="020B0504020202020204" pitchFamily="34" charset="0"/>
                <a:cs typeface="Aktiv Grotesk XBold" panose="020B0804020202020204" pitchFamily="34" charset="-78"/>
              </a:rPr>
              <a:t>STEP 3:</a:t>
            </a:r>
            <a:r>
              <a:rPr lang="en-US" sz="1400" dirty="0">
                <a:latin typeface="Aktiv Grotesk XBold" panose="020B0804020202020204" pitchFamily="34" charset="-78"/>
                <a:ea typeface="Aktiv Grotesk" panose="020B0504020202020204" pitchFamily="34" charset="0"/>
                <a:cs typeface="Aktiv Grotesk XBold" panose="020B0804020202020204" pitchFamily="34" charset="-78"/>
              </a:rPr>
              <a:t> </a:t>
            </a:r>
            <a:r>
              <a:rPr lang="en-US" sz="1400" dirty="0">
                <a:latin typeface="Aktiv Grotesk" panose="020B0504020202020204" pitchFamily="34" charset="0"/>
                <a:ea typeface="Aktiv Grotesk" panose="020B0504020202020204" pitchFamily="34" charset="0"/>
                <a:cs typeface="Aktiv Grotesk" panose="020B0504020202020204" pitchFamily="34" charset="0"/>
              </a:rPr>
              <a:t>Select all the items on the slide (CTRL+A), click right and hit “Save as picture”</a:t>
            </a:r>
            <a:br>
              <a:rPr lang="en-US" sz="1400" dirty="0">
                <a:latin typeface="Aktiv Grotesk" panose="020B0504020202020204" pitchFamily="34" charset="0"/>
                <a:ea typeface="Aktiv Grotesk" panose="020B0504020202020204" pitchFamily="34" charset="0"/>
                <a:cs typeface="Aktiv Grotesk" panose="020B0504020202020204" pitchFamily="34" charset="0"/>
              </a:rPr>
            </a:br>
            <a:endParaRPr lang="en-US" sz="1400" dirty="0">
              <a:latin typeface="Aktiv Grotesk" panose="020B0504020202020204" pitchFamily="34" charset="0"/>
              <a:ea typeface="Aktiv Grotesk" panose="020B0504020202020204" pitchFamily="34" charset="0"/>
              <a:cs typeface="Aktiv Grotesk" panose="020B0504020202020204" pitchFamily="34" charset="0"/>
            </a:endParaRPr>
          </a:p>
          <a:p>
            <a:pPr marL="0" indent="0">
              <a:buNone/>
            </a:pPr>
            <a:endParaRPr lang="en-US" sz="1400" dirty="0">
              <a:latin typeface="Aktiv Grotesk" panose="020B0504020202020204" pitchFamily="34" charset="0"/>
              <a:ea typeface="Aktiv Grotesk" panose="020B0504020202020204" pitchFamily="34" charset="0"/>
              <a:cs typeface="Aktiv Grotesk" panose="020B0504020202020204" pitchFamily="34" charset="0"/>
            </a:endParaRPr>
          </a:p>
          <a:p>
            <a:r>
              <a:rPr lang="en-US" sz="1400" b="1" dirty="0">
                <a:solidFill>
                  <a:schemeClr val="accent6">
                    <a:lumMod val="75000"/>
                  </a:schemeClr>
                </a:solidFill>
                <a:latin typeface="Aktiv Grotesk"/>
                <a:ea typeface="Aktiv Grotesk" panose="020B0504020202020204" pitchFamily="34" charset="0"/>
                <a:cs typeface="Aktiv Grotesk" panose="020B0504020202020204" pitchFamily="34" charset="0"/>
              </a:rPr>
              <a:t>Your banner is ready to use, make sure to include the link to the OSH forum’s website ! </a:t>
            </a:r>
            <a:r>
              <a:rPr lang="en-US" sz="1400" dirty="0">
                <a:solidFill>
                  <a:schemeClr val="accent6">
                    <a:lumMod val="75000"/>
                  </a:schemeClr>
                </a:solidFill>
                <a:hlinkClick r:id="rId2">
                  <a:extLst>
                    <a:ext uri="{A12FA001-AC4F-418D-AE19-62706E023703}">
                      <ahyp:hlinkClr xmlns:ahyp="http://schemas.microsoft.com/office/drawing/2018/hyperlinkcolor" val="tx"/>
                    </a:ext>
                  </a:extLst>
                </a:hlinkClick>
              </a:rPr>
              <a:t>One Sustainable Health For All 2023 (oshforall2023.com)</a:t>
            </a:r>
            <a:endParaRPr lang="en-US" sz="1400" b="1" dirty="0">
              <a:solidFill>
                <a:schemeClr val="accent6">
                  <a:lumMod val="75000"/>
                </a:schemeClr>
              </a:solidFill>
              <a:latin typeface="Aktiv Grotesk"/>
              <a:ea typeface="Aktiv Grotesk" panose="020B0504020202020204" pitchFamily="34" charset="0"/>
              <a:cs typeface="Aktiv Grotesk" panose="020B0504020202020204" pitchFamily="34" charset="0"/>
            </a:endParaRPr>
          </a:p>
        </p:txBody>
      </p:sp>
      <p:sp>
        <p:nvSpPr>
          <p:cNvPr id="6" name="ZoneTexte 5">
            <a:extLst>
              <a:ext uri="{FF2B5EF4-FFF2-40B4-BE49-F238E27FC236}">
                <a16:creationId xmlns:a16="http://schemas.microsoft.com/office/drawing/2014/main" id="{094B85A8-228C-6422-72D6-B489E0BBFC21}"/>
              </a:ext>
            </a:extLst>
          </p:cNvPr>
          <p:cNvSpPr txBox="1"/>
          <p:nvPr/>
        </p:nvSpPr>
        <p:spPr>
          <a:xfrm>
            <a:off x="1539255" y="5080392"/>
            <a:ext cx="2141677" cy="430887"/>
          </a:xfrm>
          <a:prstGeom prst="rect">
            <a:avLst/>
          </a:prstGeom>
          <a:noFill/>
        </p:spPr>
        <p:txBody>
          <a:bodyPr wrap="square" lIns="91440" tIns="45720" rIns="91440" bIns="45720" anchor="t">
            <a:spAutoFit/>
          </a:bodyPr>
          <a:lstStyle/>
          <a:p>
            <a:pPr algn="ctr"/>
            <a:r>
              <a:rPr lang="en-US" sz="1100" b="1" dirty="0">
                <a:latin typeface="Aktiv Grotesk"/>
              </a:rPr>
              <a:t>Sample (see visual that you can use on the next slide): </a:t>
            </a:r>
            <a:endParaRPr lang="en-US" sz="1100" b="1" dirty="0">
              <a:latin typeface="Aktiv Grotesk" panose="020B0504020202020204" pitchFamily="34" charset="0"/>
            </a:endParaRPr>
          </a:p>
        </p:txBody>
      </p:sp>
      <p:pic>
        <p:nvPicPr>
          <p:cNvPr id="8" name="Picture 2">
            <a:extLst>
              <a:ext uri="{FF2B5EF4-FFF2-40B4-BE49-F238E27FC236}">
                <a16:creationId xmlns:a16="http://schemas.microsoft.com/office/drawing/2014/main" id="{F7A01C62-2373-497F-6750-F11467CE0DD2}"/>
              </a:ext>
            </a:extLst>
          </p:cNvPr>
          <p:cNvPicPr>
            <a:picLocks noChangeAspect="1"/>
          </p:cNvPicPr>
          <p:nvPr/>
        </p:nvPicPr>
        <p:blipFill>
          <a:blip r:embed="rId3" cstate="email">
            <a:duotone>
              <a:prstClr val="black"/>
              <a:schemeClr val="accent1">
                <a:tint val="45000"/>
                <a:satMod val="400000"/>
              </a:schemeClr>
            </a:duotone>
            <a:extLst>
              <a:ext uri="{28A0092B-C50C-407E-A947-70E740481C1C}">
                <a14:useLocalDpi xmlns:a14="http://schemas.microsoft.com/office/drawing/2010/main"/>
              </a:ext>
            </a:extLst>
          </a:blip>
          <a:stretch>
            <a:fillRect/>
          </a:stretch>
        </p:blipFill>
        <p:spPr>
          <a:xfrm>
            <a:off x="10001757" y="5008110"/>
            <a:ext cx="986808" cy="1325563"/>
          </a:xfrm>
          <a:prstGeom prst="rect">
            <a:avLst/>
          </a:prstGeom>
        </p:spPr>
      </p:pic>
      <p:pic>
        <p:nvPicPr>
          <p:cNvPr id="7" name="Image 6">
            <a:extLst>
              <a:ext uri="{FF2B5EF4-FFF2-40B4-BE49-F238E27FC236}">
                <a16:creationId xmlns:a16="http://schemas.microsoft.com/office/drawing/2014/main" id="{E9CF7D19-1E88-899F-4E9D-5E5599FE82FE}"/>
              </a:ext>
            </a:extLst>
          </p:cNvPr>
          <p:cNvPicPr>
            <a:picLocks noChangeAspect="1"/>
          </p:cNvPicPr>
          <p:nvPr/>
        </p:nvPicPr>
        <p:blipFill>
          <a:blip r:embed="rId4"/>
          <a:stretch>
            <a:fillRect/>
          </a:stretch>
        </p:blipFill>
        <p:spPr>
          <a:xfrm>
            <a:off x="4115766" y="4274851"/>
            <a:ext cx="4025688" cy="2263344"/>
          </a:xfrm>
          <a:prstGeom prst="rect">
            <a:avLst/>
          </a:prstGeom>
        </p:spPr>
      </p:pic>
      <p:pic>
        <p:nvPicPr>
          <p:cNvPr id="3076" name="Picture 4" descr="30 examples of great user persona templates - Justinmind">
            <a:extLst>
              <a:ext uri="{FF2B5EF4-FFF2-40B4-BE49-F238E27FC236}">
                <a16:creationId xmlns:a16="http://schemas.microsoft.com/office/drawing/2014/main" id="{3480F446-8DE6-6A4F-730B-69AED871CCE8}"/>
              </a:ext>
            </a:extLst>
          </p:cNvPr>
          <p:cNvPicPr>
            <a:picLocks noChangeAspect="1" noChangeArrowheads="1"/>
          </p:cNvPicPr>
          <p:nvPr/>
        </p:nvPicPr>
        <p:blipFill rotWithShape="1">
          <a:blip r:embed="rId5">
            <a:extLst>
              <a:ext uri="{BEBA8EAE-BF5A-486C-A8C5-ECC9F3942E4B}">
                <a14:imgProps xmlns:a14="http://schemas.microsoft.com/office/drawing/2010/main">
                  <a14:imgLayer r:embed="rId6">
                    <a14:imgEffect>
                      <a14:backgroundRemoval t="10000" b="90000" l="10000" r="90000"/>
                    </a14:imgEffect>
                  </a14:imgLayer>
                </a14:imgProps>
              </a:ext>
              <a:ext uri="{28A0092B-C50C-407E-A947-70E740481C1C}">
                <a14:useLocalDpi xmlns:a14="http://schemas.microsoft.com/office/drawing/2010/main" val="0"/>
              </a:ext>
            </a:extLst>
          </a:blip>
          <a:srcRect l="32115" t="7641" r="48932" b="53623"/>
          <a:stretch/>
        </p:blipFill>
        <p:spPr bwMode="auto">
          <a:xfrm>
            <a:off x="6560896" y="5243386"/>
            <a:ext cx="1130763" cy="10754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417941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a:extLst>
              <a:ext uri="{FF2B5EF4-FFF2-40B4-BE49-F238E27FC236}">
                <a16:creationId xmlns:a16="http://schemas.microsoft.com/office/drawing/2014/main" id="{CB6AB5B6-3B58-E8A8-37EF-7338154594BA}"/>
              </a:ext>
            </a:extLst>
          </p:cNvPr>
          <p:cNvGrpSpPr/>
          <p:nvPr/>
        </p:nvGrpSpPr>
        <p:grpSpPr>
          <a:xfrm>
            <a:off x="0" y="0"/>
            <a:ext cx="12192000" cy="6858000"/>
            <a:chOff x="0" y="0"/>
            <a:chExt cx="12192000" cy="6858000"/>
          </a:xfrm>
        </p:grpSpPr>
        <p:pic>
          <p:nvPicPr>
            <p:cNvPr id="11" name="Image 10" descr="Une image contenant herbe, terrain, vert, luxuriant&#10;&#10;Description générée automatiquement">
              <a:extLst>
                <a:ext uri="{FF2B5EF4-FFF2-40B4-BE49-F238E27FC236}">
                  <a16:creationId xmlns:a16="http://schemas.microsoft.com/office/drawing/2014/main" id="{B5E15324-3301-EF7C-8B76-4E73486DC6D2}"/>
                </a:ext>
              </a:extLst>
            </p:cNvPr>
            <p:cNvPicPr>
              <a:picLocks noChangeAspect="1"/>
            </p:cNvPicPr>
            <p:nvPr/>
          </p:nvPicPr>
          <p:blipFill rotWithShape="1">
            <a:blip r:embed="rId2"/>
            <a:srcRect t="4542" b="11894"/>
            <a:stretch/>
          </p:blipFill>
          <p:spPr>
            <a:xfrm>
              <a:off x="0" y="0"/>
              <a:ext cx="12192000" cy="6858000"/>
            </a:xfrm>
            <a:prstGeom prst="rect">
              <a:avLst/>
            </a:prstGeom>
          </p:spPr>
        </p:pic>
        <p:pic>
          <p:nvPicPr>
            <p:cNvPr id="12" name="Image 11" descr="Une image contenant texte, signe, plante&#10;&#10;Description générée automatiquement">
              <a:extLst>
                <a:ext uri="{FF2B5EF4-FFF2-40B4-BE49-F238E27FC236}">
                  <a16:creationId xmlns:a16="http://schemas.microsoft.com/office/drawing/2014/main" id="{7655FF12-7E34-FE4F-A4E6-A4FFB81CF728}"/>
                </a:ext>
              </a:extLst>
            </p:cNvPr>
            <p:cNvPicPr>
              <a:picLocks noChangeAspect="1"/>
            </p:cNvPicPr>
            <p:nvPr/>
          </p:nvPicPr>
          <p:blipFill rotWithShape="1">
            <a:blip r:embed="rId3"/>
            <a:srcRect l="91067" t="65130"/>
            <a:stretch/>
          </p:blipFill>
          <p:spPr>
            <a:xfrm>
              <a:off x="11108724" y="3844237"/>
              <a:ext cx="1083276" cy="885221"/>
            </a:xfrm>
            <a:prstGeom prst="rect">
              <a:avLst/>
            </a:prstGeom>
          </p:spPr>
        </p:pic>
      </p:grpSp>
      <p:sp>
        <p:nvSpPr>
          <p:cNvPr id="7" name="Rectangle : coins arrondis 6">
            <a:extLst>
              <a:ext uri="{FF2B5EF4-FFF2-40B4-BE49-F238E27FC236}">
                <a16:creationId xmlns:a16="http://schemas.microsoft.com/office/drawing/2014/main" id="{22BEFDDE-4F75-E4C1-D461-F2DC7262A728}"/>
              </a:ext>
            </a:extLst>
          </p:cNvPr>
          <p:cNvSpPr/>
          <p:nvPr/>
        </p:nvSpPr>
        <p:spPr>
          <a:xfrm rot="10800000">
            <a:off x="2403813" y="4015612"/>
            <a:ext cx="5107620" cy="1638300"/>
          </a:xfrm>
          <a:custGeom>
            <a:avLst/>
            <a:gdLst>
              <a:gd name="connsiteX0" fmla="*/ 0 w 6019800"/>
              <a:gd name="connsiteY0" fmla="*/ 273055 h 1638300"/>
              <a:gd name="connsiteX1" fmla="*/ 273055 w 6019800"/>
              <a:gd name="connsiteY1" fmla="*/ 0 h 1638300"/>
              <a:gd name="connsiteX2" fmla="*/ 5746745 w 6019800"/>
              <a:gd name="connsiteY2" fmla="*/ 0 h 1638300"/>
              <a:gd name="connsiteX3" fmla="*/ 6019800 w 6019800"/>
              <a:gd name="connsiteY3" fmla="*/ 273055 h 1638300"/>
              <a:gd name="connsiteX4" fmla="*/ 6019800 w 6019800"/>
              <a:gd name="connsiteY4" fmla="*/ 1365245 h 1638300"/>
              <a:gd name="connsiteX5" fmla="*/ 5746745 w 6019800"/>
              <a:gd name="connsiteY5" fmla="*/ 1638300 h 1638300"/>
              <a:gd name="connsiteX6" fmla="*/ 273055 w 6019800"/>
              <a:gd name="connsiteY6" fmla="*/ 1638300 h 1638300"/>
              <a:gd name="connsiteX7" fmla="*/ 0 w 6019800"/>
              <a:gd name="connsiteY7" fmla="*/ 1365245 h 1638300"/>
              <a:gd name="connsiteX8" fmla="*/ 0 w 6019800"/>
              <a:gd name="connsiteY8" fmla="*/ 273055 h 1638300"/>
              <a:gd name="connsiteX0" fmla="*/ 0 w 6019800"/>
              <a:gd name="connsiteY0" fmla="*/ 273055 h 1638300"/>
              <a:gd name="connsiteX1" fmla="*/ 273055 w 6019800"/>
              <a:gd name="connsiteY1" fmla="*/ 0 h 1638300"/>
              <a:gd name="connsiteX2" fmla="*/ 5746745 w 6019800"/>
              <a:gd name="connsiteY2" fmla="*/ 0 h 1638300"/>
              <a:gd name="connsiteX3" fmla="*/ 6019800 w 6019800"/>
              <a:gd name="connsiteY3" fmla="*/ 273055 h 1638300"/>
              <a:gd name="connsiteX4" fmla="*/ 6019800 w 6019800"/>
              <a:gd name="connsiteY4" fmla="*/ 1365245 h 1638300"/>
              <a:gd name="connsiteX5" fmla="*/ 5746745 w 6019800"/>
              <a:gd name="connsiteY5" fmla="*/ 1638300 h 1638300"/>
              <a:gd name="connsiteX6" fmla="*/ 273055 w 6019800"/>
              <a:gd name="connsiteY6" fmla="*/ 1638300 h 1638300"/>
              <a:gd name="connsiteX7" fmla="*/ 0 w 6019800"/>
              <a:gd name="connsiteY7" fmla="*/ 1365245 h 1638300"/>
              <a:gd name="connsiteX8" fmla="*/ 0 w 6019800"/>
              <a:gd name="connsiteY8" fmla="*/ 273055 h 1638300"/>
              <a:gd name="connsiteX0" fmla="*/ 0 w 6019800"/>
              <a:gd name="connsiteY0" fmla="*/ 1365245 h 1638300"/>
              <a:gd name="connsiteX1" fmla="*/ 273055 w 6019800"/>
              <a:gd name="connsiteY1" fmla="*/ 0 h 1638300"/>
              <a:gd name="connsiteX2" fmla="*/ 5746745 w 6019800"/>
              <a:gd name="connsiteY2" fmla="*/ 0 h 1638300"/>
              <a:gd name="connsiteX3" fmla="*/ 6019800 w 6019800"/>
              <a:gd name="connsiteY3" fmla="*/ 273055 h 1638300"/>
              <a:gd name="connsiteX4" fmla="*/ 6019800 w 6019800"/>
              <a:gd name="connsiteY4" fmla="*/ 1365245 h 1638300"/>
              <a:gd name="connsiteX5" fmla="*/ 5746745 w 6019800"/>
              <a:gd name="connsiteY5" fmla="*/ 1638300 h 1638300"/>
              <a:gd name="connsiteX6" fmla="*/ 273055 w 6019800"/>
              <a:gd name="connsiteY6" fmla="*/ 1638300 h 1638300"/>
              <a:gd name="connsiteX7" fmla="*/ 0 w 6019800"/>
              <a:gd name="connsiteY7" fmla="*/ 1365245 h 1638300"/>
              <a:gd name="connsiteX0" fmla="*/ 684211 w 6430956"/>
              <a:gd name="connsiteY0" fmla="*/ 1638300 h 1638300"/>
              <a:gd name="connsiteX1" fmla="*/ 684211 w 6430956"/>
              <a:gd name="connsiteY1" fmla="*/ 0 h 1638300"/>
              <a:gd name="connsiteX2" fmla="*/ 6157901 w 6430956"/>
              <a:gd name="connsiteY2" fmla="*/ 0 h 1638300"/>
              <a:gd name="connsiteX3" fmla="*/ 6430956 w 6430956"/>
              <a:gd name="connsiteY3" fmla="*/ 273055 h 1638300"/>
              <a:gd name="connsiteX4" fmla="*/ 6430956 w 6430956"/>
              <a:gd name="connsiteY4" fmla="*/ 1365245 h 1638300"/>
              <a:gd name="connsiteX5" fmla="*/ 6157901 w 6430956"/>
              <a:gd name="connsiteY5" fmla="*/ 1638300 h 1638300"/>
              <a:gd name="connsiteX6" fmla="*/ 684211 w 6430956"/>
              <a:gd name="connsiteY6" fmla="*/ 1638300 h 1638300"/>
              <a:gd name="connsiteX0" fmla="*/ 405694 w 6152439"/>
              <a:gd name="connsiteY0" fmla="*/ 1638300 h 1638300"/>
              <a:gd name="connsiteX1" fmla="*/ 405694 w 6152439"/>
              <a:gd name="connsiteY1" fmla="*/ 0 h 1638300"/>
              <a:gd name="connsiteX2" fmla="*/ 5879384 w 6152439"/>
              <a:gd name="connsiteY2" fmla="*/ 0 h 1638300"/>
              <a:gd name="connsiteX3" fmla="*/ 6152439 w 6152439"/>
              <a:gd name="connsiteY3" fmla="*/ 273055 h 1638300"/>
              <a:gd name="connsiteX4" fmla="*/ 6152439 w 6152439"/>
              <a:gd name="connsiteY4" fmla="*/ 1365245 h 1638300"/>
              <a:gd name="connsiteX5" fmla="*/ 5879384 w 6152439"/>
              <a:gd name="connsiteY5" fmla="*/ 1638300 h 1638300"/>
              <a:gd name="connsiteX6" fmla="*/ 405694 w 6152439"/>
              <a:gd name="connsiteY6" fmla="*/ 1638300 h 1638300"/>
              <a:gd name="connsiteX0" fmla="*/ 4947 w 5751692"/>
              <a:gd name="connsiteY0" fmla="*/ 1638300 h 1638300"/>
              <a:gd name="connsiteX1" fmla="*/ 4947 w 5751692"/>
              <a:gd name="connsiteY1" fmla="*/ 0 h 1638300"/>
              <a:gd name="connsiteX2" fmla="*/ 5478637 w 5751692"/>
              <a:gd name="connsiteY2" fmla="*/ 0 h 1638300"/>
              <a:gd name="connsiteX3" fmla="*/ 5751692 w 5751692"/>
              <a:gd name="connsiteY3" fmla="*/ 273055 h 1638300"/>
              <a:gd name="connsiteX4" fmla="*/ 5751692 w 5751692"/>
              <a:gd name="connsiteY4" fmla="*/ 1365245 h 1638300"/>
              <a:gd name="connsiteX5" fmla="*/ 5478637 w 5751692"/>
              <a:gd name="connsiteY5" fmla="*/ 1638300 h 1638300"/>
              <a:gd name="connsiteX6" fmla="*/ 4947 w 5751692"/>
              <a:gd name="connsiteY6" fmla="*/ 1638300 h 163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51692" h="1638300">
                <a:moveTo>
                  <a:pt x="4947" y="1638300"/>
                </a:moveTo>
                <a:cubicBezTo>
                  <a:pt x="3890" y="800100"/>
                  <a:pt x="-5635" y="1181100"/>
                  <a:pt x="4947" y="0"/>
                </a:cubicBezTo>
                <a:lnTo>
                  <a:pt x="5478637" y="0"/>
                </a:lnTo>
                <a:cubicBezTo>
                  <a:pt x="5629441" y="0"/>
                  <a:pt x="5751692" y="122251"/>
                  <a:pt x="5751692" y="273055"/>
                </a:cubicBezTo>
                <a:lnTo>
                  <a:pt x="5751692" y="1365245"/>
                </a:lnTo>
                <a:cubicBezTo>
                  <a:pt x="5751692" y="1516049"/>
                  <a:pt x="5629441" y="1638300"/>
                  <a:pt x="5478637" y="1638300"/>
                </a:cubicBezTo>
                <a:lnTo>
                  <a:pt x="4947" y="1638300"/>
                </a:lnTo>
                <a:close/>
              </a:path>
            </a:pathLst>
          </a:custGeom>
          <a:solidFill>
            <a:srgbClr val="F8971D"/>
          </a:solidFill>
          <a:ln>
            <a:solidFill>
              <a:srgbClr val="F897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5" name="ZoneTexte 4">
            <a:extLst>
              <a:ext uri="{FF2B5EF4-FFF2-40B4-BE49-F238E27FC236}">
                <a16:creationId xmlns:a16="http://schemas.microsoft.com/office/drawing/2014/main" id="{3805FF7A-3484-1EDE-7EE4-BBE196BA4DB2}"/>
              </a:ext>
            </a:extLst>
          </p:cNvPr>
          <p:cNvSpPr txBox="1"/>
          <p:nvPr/>
        </p:nvSpPr>
        <p:spPr>
          <a:xfrm>
            <a:off x="2601686" y="4246493"/>
            <a:ext cx="4711872" cy="1200329"/>
          </a:xfrm>
          <a:prstGeom prst="rect">
            <a:avLst/>
          </a:prstGeom>
          <a:noFill/>
        </p:spPr>
        <p:txBody>
          <a:bodyPr wrap="square">
            <a:spAutoFit/>
          </a:bodyPr>
          <a:lstStyle/>
          <a:p>
            <a:r>
              <a:rPr lang="en-US" sz="1800" b="1" i="0" u="none" strike="noStrike" dirty="0">
                <a:solidFill>
                  <a:srgbClr val="000000"/>
                </a:solidFill>
                <a:effectLst/>
                <a:latin typeface="Aktiv Grotesk" panose="020B0504020202020204" pitchFamily="34" charset="0"/>
              </a:rPr>
              <a:t>Type your message here </a:t>
            </a:r>
            <a:r>
              <a:rPr lang="en-US" sz="1800" b="0" i="0" u="none" strike="noStrike" dirty="0">
                <a:solidFill>
                  <a:srgbClr val="000000"/>
                </a:solidFill>
                <a:effectLst/>
                <a:latin typeface="Aktiv Grotesk" panose="020B0504020202020204" pitchFamily="34" charset="0"/>
              </a:rPr>
              <a:t>…</a:t>
            </a:r>
            <a:r>
              <a:rPr lang="en-US" sz="1800" b="0" i="0" dirty="0">
                <a:solidFill>
                  <a:srgbClr val="000000"/>
                </a:solidFill>
                <a:effectLst/>
                <a:latin typeface="Aktiv Grotesk" panose="020B0504020202020204" pitchFamily="34" charset="0"/>
              </a:rPr>
              <a:t>​</a:t>
            </a:r>
            <a:br>
              <a:rPr lang="en-US" sz="1800" b="0" i="0" dirty="0">
                <a:solidFill>
                  <a:srgbClr val="000000"/>
                </a:solidFill>
                <a:effectLst/>
                <a:latin typeface="Aktiv Grotesk" panose="020B0504020202020204" pitchFamily="34" charset="0"/>
              </a:rPr>
            </a:br>
            <a:r>
              <a:rPr lang="en-US" sz="1800" b="0" i="0" u="none" strike="noStrike" dirty="0">
                <a:solidFill>
                  <a:srgbClr val="000000"/>
                </a:solidFill>
                <a:effectLst/>
                <a:latin typeface="Aktiv Grotesk" panose="020B0504020202020204" pitchFamily="34" charset="0"/>
              </a:rPr>
              <a:t>You can add your name, your session or any other wording you wish. Reduce font size as needed.</a:t>
            </a:r>
            <a:endParaRPr lang="fr-FR" sz="1800" b="1" dirty="0">
              <a:latin typeface="Aktiv Grotesk" panose="020B0504020202020204"/>
            </a:endParaRPr>
          </a:p>
        </p:txBody>
      </p:sp>
      <p:pic>
        <p:nvPicPr>
          <p:cNvPr id="1026" name="Picture 2">
            <a:extLst>
              <a:ext uri="{FF2B5EF4-FFF2-40B4-BE49-F238E27FC236}">
                <a16:creationId xmlns:a16="http://schemas.microsoft.com/office/drawing/2014/main" id="{F53B381A-F9F6-AFF0-7FFB-5D96F3AF4A9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2282" y="608793"/>
            <a:ext cx="7706974" cy="2044883"/>
          </a:xfrm>
          <a:prstGeom prst="rect">
            <a:avLst/>
          </a:prstGeom>
          <a:noFill/>
          <a:extLst>
            <a:ext uri="{909E8E84-426E-40DD-AFC4-6F175D3DCCD1}">
              <a14:hiddenFill xmlns:a14="http://schemas.microsoft.com/office/drawing/2010/main">
                <a:solidFill>
                  <a:srgbClr val="FFFFFF"/>
                </a:solidFill>
              </a14:hiddenFill>
            </a:ext>
          </a:extLst>
        </p:spPr>
      </p:pic>
      <p:sp>
        <p:nvSpPr>
          <p:cNvPr id="14" name="ZoneTexte 13">
            <a:extLst>
              <a:ext uri="{FF2B5EF4-FFF2-40B4-BE49-F238E27FC236}">
                <a16:creationId xmlns:a16="http://schemas.microsoft.com/office/drawing/2014/main" id="{D1A15561-3F16-0F39-6864-5807B529D8D1}"/>
              </a:ext>
            </a:extLst>
          </p:cNvPr>
          <p:cNvSpPr txBox="1"/>
          <p:nvPr/>
        </p:nvSpPr>
        <p:spPr>
          <a:xfrm>
            <a:off x="332282" y="2503646"/>
            <a:ext cx="6318354" cy="830997"/>
          </a:xfrm>
          <a:prstGeom prst="rect">
            <a:avLst/>
          </a:prstGeom>
          <a:noFill/>
        </p:spPr>
        <p:txBody>
          <a:bodyPr wrap="square">
            <a:spAutoFit/>
          </a:bodyPr>
          <a:lstStyle/>
          <a:p>
            <a:r>
              <a:rPr lang="en-US" sz="2400" b="0" i="0" dirty="0">
                <a:solidFill>
                  <a:srgbClr val="FFFFFF"/>
                </a:solidFill>
                <a:effectLst/>
                <a:latin typeface="Inter"/>
              </a:rPr>
              <a:t>Global Forum on Inclusive and Adaptive </a:t>
            </a:r>
          </a:p>
          <a:p>
            <a:r>
              <a:rPr lang="en-US" sz="2400" b="0" i="0" dirty="0">
                <a:solidFill>
                  <a:srgbClr val="FFFFFF"/>
                </a:solidFill>
                <a:effectLst/>
                <a:latin typeface="Inter"/>
              </a:rPr>
              <a:t>Systems for Health</a:t>
            </a:r>
            <a:endParaRPr lang="fr-FR" sz="2400" dirty="0"/>
          </a:p>
        </p:txBody>
      </p:sp>
      <p:sp>
        <p:nvSpPr>
          <p:cNvPr id="2" name="Espace réservé pour une image  1">
            <a:extLst>
              <a:ext uri="{FF2B5EF4-FFF2-40B4-BE49-F238E27FC236}">
                <a16:creationId xmlns:a16="http://schemas.microsoft.com/office/drawing/2014/main" id="{3F8D3CDB-29F7-0ACD-AA8F-6056F819A879}"/>
              </a:ext>
            </a:extLst>
          </p:cNvPr>
          <p:cNvSpPr>
            <a:spLocks noGrp="1"/>
          </p:cNvSpPr>
          <p:nvPr>
            <p:ph type="pic" sz="quarter" idx="13"/>
          </p:nvPr>
        </p:nvSpPr>
        <p:spPr>
          <a:xfrm>
            <a:off x="7234378" y="2830292"/>
            <a:ext cx="3874346" cy="3798331"/>
          </a:xfrm>
        </p:spPr>
      </p:sp>
      <p:pic>
        <p:nvPicPr>
          <p:cNvPr id="1028" name="Picture 4">
            <a:extLst>
              <a:ext uri="{FF2B5EF4-FFF2-40B4-BE49-F238E27FC236}">
                <a16:creationId xmlns:a16="http://schemas.microsoft.com/office/drawing/2014/main" id="{E5DA45D9-CB2E-1383-D0C3-9F3F982AB78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004913" y="433292"/>
            <a:ext cx="2854805" cy="1963709"/>
          </a:xfrm>
          <a:prstGeom prst="rect">
            <a:avLst/>
          </a:prstGeom>
          <a:noFill/>
          <a:extLst>
            <a:ext uri="{909E8E84-426E-40DD-AFC4-6F175D3DCCD1}">
              <a14:hiddenFill xmlns:a14="http://schemas.microsoft.com/office/drawing/2010/main">
                <a:solidFill>
                  <a:srgbClr val="FFFFFF"/>
                </a:solidFill>
              </a14:hiddenFill>
            </a:ext>
          </a:extLst>
        </p:spPr>
      </p:pic>
      <p:cxnSp>
        <p:nvCxnSpPr>
          <p:cNvPr id="16" name="Connecteur droit 15">
            <a:extLst>
              <a:ext uri="{FF2B5EF4-FFF2-40B4-BE49-F238E27FC236}">
                <a16:creationId xmlns:a16="http://schemas.microsoft.com/office/drawing/2014/main" id="{5EBFBB98-1FA2-468D-96E9-26742686E1D6}"/>
              </a:ext>
            </a:extLst>
          </p:cNvPr>
          <p:cNvCxnSpPr/>
          <p:nvPr/>
        </p:nvCxnSpPr>
        <p:spPr>
          <a:xfrm>
            <a:off x="8469442" y="387051"/>
            <a:ext cx="0" cy="196371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Image 8" descr="Une image contenant texte, capture d’écran, Police, Graphique&#10;&#10;Description générée automatiquement">
            <a:extLst>
              <a:ext uri="{FF2B5EF4-FFF2-40B4-BE49-F238E27FC236}">
                <a16:creationId xmlns:a16="http://schemas.microsoft.com/office/drawing/2014/main" id="{786EAA25-A8E5-7418-CBC2-1E11D9D54D0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84213" y="4281337"/>
            <a:ext cx="1798125" cy="2330970"/>
          </a:xfrm>
          <a:prstGeom prst="rect">
            <a:avLst/>
          </a:prstGeom>
        </p:spPr>
      </p:pic>
    </p:spTree>
    <p:extLst>
      <p:ext uri="{BB962C8B-B14F-4D97-AF65-F5344CB8AC3E}">
        <p14:creationId xmlns:p14="http://schemas.microsoft.com/office/powerpoint/2010/main" val="42761015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A913166-3AF7-51D2-1C44-8E13974A175A}"/>
              </a:ext>
            </a:extLst>
          </p:cNvPr>
          <p:cNvSpPr txBox="1">
            <a:spLocks/>
          </p:cNvSpPr>
          <p:nvPr/>
        </p:nvSpPr>
        <p:spPr>
          <a:xfrm>
            <a:off x="552450" y="524327"/>
            <a:ext cx="10436115" cy="148139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dirty="0">
                <a:latin typeface="Aktiv Grotesk XBold" panose="020B0804020202020204" pitchFamily="34" charset="-78"/>
                <a:cs typeface="Aktiv Grotesk XBold" panose="020B0804020202020204" pitchFamily="34" charset="-78"/>
              </a:rPr>
              <a:t>LinkedIn &amp; Twitter Caption Suggestions </a:t>
            </a:r>
            <a:br>
              <a:rPr lang="en-US" sz="3600" dirty="0">
                <a:latin typeface="Aktiv Grotesk XBold" panose="020B0804020202020204" pitchFamily="34" charset="-78"/>
                <a:cs typeface="Aktiv Grotesk XBold" panose="020B0804020202020204" pitchFamily="34" charset="-78"/>
              </a:rPr>
            </a:br>
            <a:r>
              <a:rPr lang="en-US" sz="3600" dirty="0">
                <a:latin typeface="Aktiv Grotesk" panose="020B0504020202020204" pitchFamily="34" charset="0"/>
                <a:ea typeface="Aktiv Grotesk" panose="020B0504020202020204" pitchFamily="34" charset="0"/>
                <a:cs typeface="Aktiv Grotesk" panose="020B0504020202020204" pitchFamily="34" charset="0"/>
              </a:rPr>
              <a:t>that you can use on social media!</a:t>
            </a:r>
          </a:p>
        </p:txBody>
      </p:sp>
      <p:sp>
        <p:nvSpPr>
          <p:cNvPr id="4" name="Ellipse 3">
            <a:extLst>
              <a:ext uri="{FF2B5EF4-FFF2-40B4-BE49-F238E27FC236}">
                <a16:creationId xmlns:a16="http://schemas.microsoft.com/office/drawing/2014/main" id="{5B775B25-C6CE-E938-B53E-2EE077480694}"/>
              </a:ext>
            </a:extLst>
          </p:cNvPr>
          <p:cNvSpPr/>
          <p:nvPr/>
        </p:nvSpPr>
        <p:spPr>
          <a:xfrm>
            <a:off x="9787266" y="635568"/>
            <a:ext cx="295275" cy="295275"/>
          </a:xfrm>
          <a:prstGeom prst="ellipse">
            <a:avLst/>
          </a:prstGeom>
          <a:solidFill>
            <a:srgbClr val="FAC8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4" name="Rectangle 23">
            <a:extLst>
              <a:ext uri="{FF2B5EF4-FFF2-40B4-BE49-F238E27FC236}">
                <a16:creationId xmlns:a16="http://schemas.microsoft.com/office/drawing/2014/main" id="{576D45A8-4432-9B49-39C3-9B461D632F94}"/>
              </a:ext>
            </a:extLst>
          </p:cNvPr>
          <p:cNvSpPr/>
          <p:nvPr/>
        </p:nvSpPr>
        <p:spPr>
          <a:xfrm>
            <a:off x="631280" y="1612463"/>
            <a:ext cx="2183901" cy="80645"/>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ZoneTexte 4">
            <a:extLst>
              <a:ext uri="{FF2B5EF4-FFF2-40B4-BE49-F238E27FC236}">
                <a16:creationId xmlns:a16="http://schemas.microsoft.com/office/drawing/2014/main" id="{8C2F15C8-4893-5703-E7FC-E8C0F7FE8EDB}"/>
              </a:ext>
            </a:extLst>
          </p:cNvPr>
          <p:cNvSpPr txBox="1"/>
          <p:nvPr/>
        </p:nvSpPr>
        <p:spPr>
          <a:xfrm>
            <a:off x="551483" y="1876402"/>
            <a:ext cx="7259018" cy="4693593"/>
          </a:xfrm>
          <a:prstGeom prst="rect">
            <a:avLst/>
          </a:prstGeom>
          <a:noFill/>
        </p:spPr>
        <p:txBody>
          <a:bodyPr wrap="square" lIns="91440" tIns="45720" rIns="91440" bIns="45720" anchor="t">
            <a:spAutoFit/>
          </a:bodyPr>
          <a:lstStyle/>
          <a:p>
            <a:r>
              <a:rPr lang="en-US" sz="1500" b="1" i="0" dirty="0">
                <a:solidFill>
                  <a:schemeClr val="accent6">
                    <a:lumMod val="75000"/>
                  </a:schemeClr>
                </a:solidFill>
                <a:effectLst/>
                <a:latin typeface="Aktiv Grotesk XBold" panose="020B0804020202020204" pitchFamily="34" charset="-78"/>
                <a:ea typeface="Aktiv Grotesk" panose="020B0504020202020204" pitchFamily="34" charset="0"/>
                <a:cs typeface="Aktiv Grotesk XBold" panose="020B0804020202020204" pitchFamily="34" charset="-78"/>
              </a:rPr>
              <a:t>Option 1:</a:t>
            </a:r>
          </a:p>
          <a:p>
            <a:r>
              <a:rPr lang="en-US" sz="1500" dirty="0">
                <a:solidFill>
                  <a:srgbClr val="212529"/>
                </a:solidFill>
                <a:latin typeface="Aktiv Grotesk" panose="020B0504020202020204" pitchFamily="34" charset="0"/>
                <a:ea typeface="Aktiv Grotesk" panose="020B0504020202020204" pitchFamily="34" charset="0"/>
                <a:cs typeface="Aktiv Grotesk" panose="020B0504020202020204" pitchFamily="34" charset="0"/>
              </a:rPr>
              <a:t>The </a:t>
            </a:r>
            <a:r>
              <a:rPr lang="en-US" sz="1600" b="1" dirty="0">
                <a:solidFill>
                  <a:srgbClr val="F14632"/>
                </a:solidFill>
                <a:latin typeface="Aktiv Grotesk XBold" panose="020B0804020202020204" pitchFamily="34" charset="-78"/>
                <a:ea typeface="Aktiv Grotesk Light" panose="020B0404020202020204" pitchFamily="34" charset="0"/>
                <a:cs typeface="Aktiv Grotesk XBold" panose="020B0804020202020204" pitchFamily="34" charset="-78"/>
              </a:rPr>
              <a:t>#OneSustainableHealthForAll </a:t>
            </a:r>
            <a:r>
              <a:rPr lang="en-US" sz="1500" dirty="0">
                <a:solidFill>
                  <a:srgbClr val="212529"/>
                </a:solidFill>
                <a:latin typeface="Aktiv Grotesk" panose="020B0504020202020204" pitchFamily="34" charset="0"/>
                <a:ea typeface="Aktiv Grotesk" panose="020B0504020202020204" pitchFamily="34" charset="0"/>
                <a:cs typeface="Aktiv Grotesk" panose="020B0504020202020204" pitchFamily="34" charset="0"/>
              </a:rPr>
              <a:t>forum is a global event on inclusive and adaptive health systems. </a:t>
            </a:r>
          </a:p>
          <a:p>
            <a:r>
              <a:rPr lang="en-US" sz="1500" dirty="0">
                <a:solidFill>
                  <a:srgbClr val="212529"/>
                </a:solidFill>
                <a:latin typeface="Aktiv Grotesk" panose="020B0504020202020204" pitchFamily="34" charset="0"/>
                <a:ea typeface="Aktiv Grotesk" panose="020B0504020202020204" pitchFamily="34" charset="0"/>
                <a:cs typeface="Aktiv Grotesk" panose="020B0504020202020204" pitchFamily="34" charset="0"/>
              </a:rPr>
              <a:t>It calls for re-evaluating our approach to health systems by moving beyond the universal health coverage agenda towards a holistic approach that brings together sustainability and equity, pushing us to rethink our investments in health systems and our approach to service delivery and financing for health.</a:t>
            </a:r>
            <a:endParaRPr lang="fr-FR" sz="1500" dirty="0">
              <a:solidFill>
                <a:srgbClr val="212529"/>
              </a:solidFill>
              <a:latin typeface="Aktiv Grotesk" panose="020B0504020202020204" pitchFamily="34" charset="0"/>
              <a:ea typeface="Aktiv Grotesk" panose="020B0504020202020204" pitchFamily="34" charset="0"/>
              <a:cs typeface="Aktiv Grotesk" panose="020B0504020202020204" pitchFamily="34" charset="0"/>
            </a:endParaRPr>
          </a:p>
          <a:p>
            <a:endParaRPr lang="en-US" sz="1500" b="0" i="0" dirty="0">
              <a:solidFill>
                <a:srgbClr val="212529"/>
              </a:solidFill>
              <a:effectLst/>
              <a:latin typeface="Aktiv Grotesk" panose="020B0504020202020204" pitchFamily="34" charset="0"/>
              <a:ea typeface="Aktiv Grotesk" panose="020B0504020202020204" pitchFamily="34" charset="0"/>
              <a:cs typeface="Aktiv Grotesk" panose="020B0504020202020204" pitchFamily="34" charset="0"/>
            </a:endParaRPr>
          </a:p>
          <a:p>
            <a:r>
              <a:rPr lang="en-US" sz="1500" b="0" i="0" dirty="0">
                <a:solidFill>
                  <a:srgbClr val="212529"/>
                </a:solidFill>
                <a:effectLst/>
                <a:latin typeface="Aktiv Grotesk" panose="020B0504020202020204" pitchFamily="34" charset="0"/>
                <a:ea typeface="Aktiv Grotesk" panose="020B0504020202020204" pitchFamily="34" charset="0"/>
                <a:cs typeface="Aktiv Grotesk" panose="020B0504020202020204" pitchFamily="34" charset="0"/>
              </a:rPr>
              <a:t>Don’t miss the opportunity and join the adventure from </a:t>
            </a:r>
            <a:r>
              <a:rPr lang="en-US" sz="1500" dirty="0">
                <a:solidFill>
                  <a:srgbClr val="212529"/>
                </a:solidFill>
                <a:latin typeface="Aktiv Grotesk" panose="020B0504020202020204" pitchFamily="34" charset="0"/>
                <a:ea typeface="Aktiv Grotesk" panose="020B0504020202020204" pitchFamily="34" charset="0"/>
                <a:cs typeface="Aktiv Grotesk" panose="020B0504020202020204" pitchFamily="34" charset="0"/>
              </a:rPr>
              <a:t>5 to 7 July 2023</a:t>
            </a:r>
            <a:r>
              <a:rPr lang="en-US" sz="1500" b="0" i="0" dirty="0">
                <a:solidFill>
                  <a:srgbClr val="212529"/>
                </a:solidFill>
                <a:effectLst/>
                <a:latin typeface="Aktiv Grotesk" panose="020B0504020202020204" pitchFamily="34" charset="0"/>
                <a:ea typeface="Aktiv Grotesk" panose="020B0504020202020204" pitchFamily="34" charset="0"/>
                <a:cs typeface="Aktiv Grotesk" panose="020B0504020202020204" pitchFamily="34" charset="0"/>
              </a:rPr>
              <a:t>! </a:t>
            </a:r>
          </a:p>
          <a:p>
            <a:r>
              <a:rPr lang="en-US" sz="1400" b="1" dirty="0">
                <a:solidFill>
                  <a:srgbClr val="F14632"/>
                </a:solidFill>
                <a:latin typeface="Aktiv Grotesk XBold" panose="020B0804020202020204" pitchFamily="34" charset="-78"/>
                <a:ea typeface="Aktiv Grotesk Light" panose="020B0404020202020204" pitchFamily="34" charset="0"/>
                <a:cs typeface="Aktiv Grotesk XBold" panose="020B0804020202020204" pitchFamily="34" charset="-78"/>
              </a:rPr>
              <a:t>#OSHFORUM2023</a:t>
            </a:r>
          </a:p>
          <a:p>
            <a:endParaRPr lang="en-US" sz="1500" dirty="0">
              <a:solidFill>
                <a:schemeClr val="accent6">
                  <a:lumMod val="75000"/>
                </a:schemeClr>
              </a:solidFill>
              <a:latin typeface="Aktiv Grotesk" panose="020B0504020202020204" pitchFamily="34" charset="0"/>
              <a:ea typeface="Aktiv Grotesk" panose="020B0504020202020204" pitchFamily="34" charset="0"/>
              <a:cs typeface="Aktiv Grotesk" panose="020B0504020202020204" pitchFamily="34" charset="0"/>
            </a:endParaRPr>
          </a:p>
          <a:p>
            <a:r>
              <a:rPr lang="en-US" sz="1500" b="1" dirty="0">
                <a:solidFill>
                  <a:schemeClr val="accent6">
                    <a:lumMod val="75000"/>
                  </a:schemeClr>
                </a:solidFill>
                <a:latin typeface="Aktiv Grotesk XBold" panose="020B0804020202020204" pitchFamily="34" charset="-78"/>
                <a:ea typeface="Aktiv Grotesk" panose="020B0504020202020204" pitchFamily="34" charset="0"/>
                <a:cs typeface="Aktiv Grotesk XBold" panose="020B0804020202020204" pitchFamily="34" charset="-78"/>
              </a:rPr>
              <a:t>Option 2:</a:t>
            </a:r>
          </a:p>
          <a:p>
            <a:r>
              <a:rPr lang="en-US" sz="1500" dirty="0">
                <a:latin typeface="Aktiv Grotesk" panose="020B0504020202020204" pitchFamily="34" charset="0"/>
                <a:ea typeface="Aktiv Grotesk" panose="020B0504020202020204" pitchFamily="34" charset="0"/>
                <a:cs typeface="Aktiv Grotesk" panose="020B0504020202020204" pitchFamily="34" charset="0"/>
              </a:rPr>
              <a:t>The </a:t>
            </a:r>
            <a:r>
              <a:rPr lang="en-US" sz="1400" b="1" dirty="0">
                <a:solidFill>
                  <a:srgbClr val="F14632"/>
                </a:solidFill>
                <a:latin typeface="Aktiv Grotesk XBold" panose="020B0804020202020204" pitchFamily="34" charset="-78"/>
                <a:ea typeface="Aktiv Grotesk Light" panose="020B0404020202020204" pitchFamily="34" charset="0"/>
                <a:cs typeface="Aktiv Grotesk XBold" panose="020B0804020202020204" pitchFamily="34" charset="-78"/>
              </a:rPr>
              <a:t>#OneSustainableHealthForAll </a:t>
            </a:r>
            <a:r>
              <a:rPr lang="en-US" sz="1500" dirty="0">
                <a:latin typeface="Aktiv Grotesk" panose="020B0504020202020204" pitchFamily="34" charset="0"/>
                <a:ea typeface="Aktiv Grotesk" panose="020B0504020202020204" pitchFamily="34" charset="0"/>
                <a:cs typeface="Aktiv Grotesk" panose="020B0504020202020204" pitchFamily="34" charset="0"/>
              </a:rPr>
              <a:t>2023 is an opportunity to learn about </a:t>
            </a:r>
            <a:r>
              <a:rPr lang="fr-FR" sz="1500" dirty="0" err="1">
                <a:latin typeface="Aktiv Grotesk" panose="020B0504020202020204" pitchFamily="34" charset="0"/>
                <a:ea typeface="Aktiv Grotesk" panose="020B0504020202020204" pitchFamily="34" charset="0"/>
                <a:cs typeface="Aktiv Grotesk" panose="020B0504020202020204" pitchFamily="34" charset="0"/>
              </a:rPr>
              <a:t>operational</a:t>
            </a:r>
            <a:r>
              <a:rPr lang="fr-FR" sz="1500" dirty="0">
                <a:latin typeface="Aktiv Grotesk" panose="020B0504020202020204" pitchFamily="34" charset="0"/>
                <a:ea typeface="Aktiv Grotesk" panose="020B0504020202020204" pitchFamily="34" charset="0"/>
                <a:cs typeface="Aktiv Grotesk" panose="020B0504020202020204" pitchFamily="34" charset="0"/>
              </a:rPr>
              <a:t> solutions </a:t>
            </a:r>
            <a:r>
              <a:rPr lang="fr-FR" sz="1500" dirty="0" err="1">
                <a:latin typeface="Aktiv Grotesk" panose="020B0504020202020204" pitchFamily="34" charset="0"/>
                <a:ea typeface="Aktiv Grotesk" panose="020B0504020202020204" pitchFamily="34" charset="0"/>
                <a:cs typeface="Aktiv Grotesk" panose="020B0504020202020204" pitchFamily="34" charset="0"/>
              </a:rPr>
              <a:t>proposed</a:t>
            </a:r>
            <a:r>
              <a:rPr lang="fr-FR" sz="1500" dirty="0">
                <a:latin typeface="Aktiv Grotesk" panose="020B0504020202020204" pitchFamily="34" charset="0"/>
                <a:ea typeface="Aktiv Grotesk" panose="020B0504020202020204" pitchFamily="34" charset="0"/>
                <a:cs typeface="Aktiv Grotesk" panose="020B0504020202020204" pitchFamily="34" charset="0"/>
              </a:rPr>
              <a:t> by world-</a:t>
            </a:r>
            <a:r>
              <a:rPr lang="fr-FR" sz="1500" dirty="0" err="1">
                <a:latin typeface="Aktiv Grotesk" panose="020B0504020202020204" pitchFamily="34" charset="0"/>
                <a:ea typeface="Aktiv Grotesk" panose="020B0504020202020204" pitchFamily="34" charset="0"/>
                <a:cs typeface="Aktiv Grotesk" panose="020B0504020202020204" pitchFamily="34" charset="0"/>
              </a:rPr>
              <a:t>renown</a:t>
            </a:r>
            <a:r>
              <a:rPr lang="fr-FR" sz="1500" dirty="0">
                <a:latin typeface="Aktiv Grotesk" panose="020B0504020202020204" pitchFamily="34" charset="0"/>
                <a:ea typeface="Aktiv Grotesk" panose="020B0504020202020204" pitchFamily="34" charset="0"/>
                <a:cs typeface="Aktiv Grotesk" panose="020B0504020202020204" pitchFamily="34" charset="0"/>
              </a:rPr>
              <a:t> experts </a:t>
            </a:r>
            <a:r>
              <a:rPr lang="fr-FR" sz="1500" dirty="0" err="1">
                <a:latin typeface="Aktiv Grotesk" panose="020B0504020202020204" pitchFamily="34" charset="0"/>
                <a:ea typeface="Aktiv Grotesk" panose="020B0504020202020204" pitchFamily="34" charset="0"/>
                <a:cs typeface="Aktiv Grotesk" panose="020B0504020202020204" pitchFamily="34" charset="0"/>
              </a:rPr>
              <a:t>working</a:t>
            </a:r>
            <a:r>
              <a:rPr lang="fr-FR" sz="1500" dirty="0">
                <a:latin typeface="Aktiv Grotesk" panose="020B0504020202020204" pitchFamily="34" charset="0"/>
                <a:ea typeface="Aktiv Grotesk" panose="020B0504020202020204" pitchFamily="34" charset="0"/>
                <a:cs typeface="Aktiv Grotesk" panose="020B0504020202020204" pitchFamily="34" charset="0"/>
              </a:rPr>
              <a:t> </a:t>
            </a:r>
            <a:r>
              <a:rPr lang="fr-FR" sz="1500" dirty="0" err="1">
                <a:latin typeface="Aktiv Grotesk" panose="020B0504020202020204" pitchFamily="34" charset="0"/>
                <a:ea typeface="Aktiv Grotesk" panose="020B0504020202020204" pitchFamily="34" charset="0"/>
                <a:cs typeface="Aktiv Grotesk" panose="020B0504020202020204" pitchFamily="34" charset="0"/>
              </a:rPr>
              <a:t>with</a:t>
            </a:r>
            <a:r>
              <a:rPr lang="fr-FR" sz="1500" dirty="0">
                <a:latin typeface="Aktiv Grotesk" panose="020B0504020202020204" pitchFamily="34" charset="0"/>
                <a:ea typeface="Aktiv Grotesk" panose="020B0504020202020204" pitchFamily="34" charset="0"/>
                <a:cs typeface="Aktiv Grotesk" panose="020B0504020202020204" pitchFamily="34" charset="0"/>
              </a:rPr>
              <a:t> </a:t>
            </a:r>
            <a:r>
              <a:rPr lang="fr-FR" sz="1500" dirty="0" err="1">
                <a:latin typeface="Aktiv Grotesk" panose="020B0504020202020204" pitchFamily="34" charset="0"/>
                <a:ea typeface="Aktiv Grotesk" panose="020B0504020202020204" pitchFamily="34" charset="0"/>
                <a:cs typeface="Aktiv Grotesk" panose="020B0504020202020204" pitchFamily="34" charset="0"/>
              </a:rPr>
              <a:t>field</a:t>
            </a:r>
            <a:r>
              <a:rPr lang="fr-FR" sz="1500" dirty="0">
                <a:latin typeface="Aktiv Grotesk" panose="020B0504020202020204" pitchFamily="34" charset="0"/>
                <a:ea typeface="Aktiv Grotesk" panose="020B0504020202020204" pitchFamily="34" charset="0"/>
                <a:cs typeface="Aktiv Grotesk" panose="020B0504020202020204" pitchFamily="34" charset="0"/>
              </a:rPr>
              <a:t> </a:t>
            </a:r>
            <a:r>
              <a:rPr lang="fr-FR" sz="1500" dirty="0" err="1">
                <a:latin typeface="Aktiv Grotesk" panose="020B0504020202020204" pitchFamily="34" charset="0"/>
                <a:ea typeface="Aktiv Grotesk" panose="020B0504020202020204" pitchFamily="34" charset="0"/>
                <a:cs typeface="Aktiv Grotesk" panose="020B0504020202020204" pitchFamily="34" charset="0"/>
              </a:rPr>
              <a:t>specialists</a:t>
            </a:r>
            <a:r>
              <a:rPr lang="fr-FR" sz="1500" dirty="0">
                <a:latin typeface="Aktiv Grotesk" panose="020B0504020202020204" pitchFamily="34" charset="0"/>
                <a:ea typeface="Aktiv Grotesk" panose="020B0504020202020204" pitchFamily="34" charset="0"/>
                <a:cs typeface="Aktiv Grotesk" panose="020B0504020202020204" pitchFamily="34" charset="0"/>
              </a:rPr>
              <a:t>.  </a:t>
            </a:r>
            <a:r>
              <a:rPr lang="fr-FR" sz="1500" dirty="0" err="1">
                <a:latin typeface="Aktiv Grotesk" panose="020B0504020202020204" pitchFamily="34" charset="0"/>
                <a:ea typeface="Aktiv Grotesk" panose="020B0504020202020204" pitchFamily="34" charset="0"/>
                <a:cs typeface="Aktiv Grotesk" panose="020B0504020202020204" pitchFamily="34" charset="0"/>
              </a:rPr>
              <a:t>Join</a:t>
            </a:r>
            <a:r>
              <a:rPr lang="fr-FR" sz="1500" dirty="0">
                <a:latin typeface="Aktiv Grotesk" panose="020B0504020202020204" pitchFamily="34" charset="0"/>
                <a:ea typeface="Aktiv Grotesk" panose="020B0504020202020204" pitchFamily="34" charset="0"/>
                <a:cs typeface="Aktiv Grotesk" panose="020B0504020202020204" pitchFamily="34" charset="0"/>
              </a:rPr>
              <a:t> me </a:t>
            </a:r>
            <a:r>
              <a:rPr lang="fr-FR" sz="1500" dirty="0" err="1">
                <a:latin typeface="Aktiv Grotesk" panose="020B0504020202020204" pitchFamily="34" charset="0"/>
                <a:ea typeface="Aktiv Grotesk" panose="020B0504020202020204" pitchFamily="34" charset="0"/>
                <a:cs typeface="Aktiv Grotesk" panose="020B0504020202020204" pitchFamily="34" charset="0"/>
              </a:rPr>
              <a:t>next</a:t>
            </a:r>
            <a:r>
              <a:rPr lang="fr-FR" sz="1500" dirty="0">
                <a:latin typeface="Aktiv Grotesk" panose="020B0504020202020204" pitchFamily="34" charset="0"/>
                <a:ea typeface="Aktiv Grotesk" panose="020B0504020202020204" pitchFamily="34" charset="0"/>
                <a:cs typeface="Aktiv Grotesk" panose="020B0504020202020204" pitchFamily="34" charset="0"/>
              </a:rPr>
              <a:t>  </a:t>
            </a:r>
            <a:r>
              <a:rPr lang="en-US" sz="1500" b="0" i="0" dirty="0">
                <a:solidFill>
                  <a:srgbClr val="212529"/>
                </a:solidFill>
                <a:effectLst/>
                <a:latin typeface="Aktiv Grotesk" panose="020B0504020202020204" pitchFamily="34" charset="0"/>
                <a:ea typeface="Aktiv Grotesk" panose="020B0504020202020204" pitchFamily="34" charset="0"/>
                <a:cs typeface="Aktiv Grotesk" panose="020B0504020202020204" pitchFamily="34" charset="0"/>
              </a:rPr>
              <a:t>July 5 to 7 2023!  </a:t>
            </a:r>
            <a:r>
              <a:rPr lang="en-US" sz="1500" dirty="0">
                <a:solidFill>
                  <a:srgbClr val="212529"/>
                </a:solidFill>
                <a:latin typeface="Aktiv Grotesk" panose="020B0504020202020204" pitchFamily="34" charset="0"/>
                <a:ea typeface="Aktiv Grotesk" panose="020B0504020202020204" pitchFamily="34" charset="0"/>
                <a:cs typeface="Aktiv Grotesk" panose="020B0504020202020204" pitchFamily="34" charset="0"/>
              </a:rPr>
              <a:t>Registration is open for virtual sessions! </a:t>
            </a:r>
            <a:r>
              <a:rPr lang="en-US" sz="1400" b="1" dirty="0">
                <a:solidFill>
                  <a:srgbClr val="F14632"/>
                </a:solidFill>
                <a:latin typeface="Aktiv Grotesk XBold" panose="020B0804020202020204" pitchFamily="34" charset="-78"/>
                <a:ea typeface="Aktiv Grotesk Light" panose="020B0404020202020204" pitchFamily="34" charset="0"/>
                <a:cs typeface="Aktiv Grotesk XBold" panose="020B0804020202020204" pitchFamily="34" charset="-78"/>
              </a:rPr>
              <a:t>#OSHFORUM2023</a:t>
            </a:r>
          </a:p>
          <a:p>
            <a:endParaRPr lang="en-US" sz="1500" b="1" dirty="0">
              <a:solidFill>
                <a:srgbClr val="212529"/>
              </a:solidFill>
              <a:latin typeface="Aktiv Grotesk" panose="020B0504020202020204" pitchFamily="34" charset="0"/>
              <a:ea typeface="Aktiv Grotesk" panose="020B0504020202020204" pitchFamily="34" charset="0"/>
              <a:cs typeface="Aktiv Grotesk" panose="020B0504020202020204" pitchFamily="34" charset="0"/>
            </a:endParaRPr>
          </a:p>
          <a:p>
            <a:r>
              <a:rPr lang="en-US" sz="1500" b="1" dirty="0">
                <a:solidFill>
                  <a:schemeClr val="accent6">
                    <a:lumMod val="75000"/>
                  </a:schemeClr>
                </a:solidFill>
                <a:latin typeface="Aktiv Grotesk XBold" panose="020B0804020202020204" pitchFamily="34" charset="-78"/>
                <a:ea typeface="Aktiv Grotesk" panose="020B0504020202020204" pitchFamily="34" charset="0"/>
                <a:cs typeface="Aktiv Grotesk XBold" panose="020B0804020202020204" pitchFamily="34" charset="-78"/>
              </a:rPr>
              <a:t>Option 3:</a:t>
            </a:r>
          </a:p>
          <a:p>
            <a:r>
              <a:rPr lang="en-US" sz="1500" b="0" i="0" dirty="0">
                <a:solidFill>
                  <a:srgbClr val="212529"/>
                </a:solidFill>
                <a:effectLst/>
                <a:latin typeface="Aktiv Grotesk" panose="020B0504020202020204" pitchFamily="34" charset="0"/>
                <a:ea typeface="Aktiv Grotesk" panose="020B0504020202020204" pitchFamily="34" charset="0"/>
                <a:cs typeface="Aktiv Grotesk" panose="020B0504020202020204" pitchFamily="34" charset="0"/>
              </a:rPr>
              <a:t>Come aboard the </a:t>
            </a:r>
            <a:r>
              <a:rPr lang="en-US" sz="1400" b="1" dirty="0">
                <a:solidFill>
                  <a:srgbClr val="F14632"/>
                </a:solidFill>
                <a:latin typeface="Aktiv Grotesk XBold" panose="020B0804020202020204" pitchFamily="34" charset="-78"/>
                <a:ea typeface="Aktiv Grotesk Light" panose="020B0404020202020204" pitchFamily="34" charset="0"/>
                <a:cs typeface="Aktiv Grotesk XBold" panose="020B0804020202020204" pitchFamily="34" charset="-78"/>
              </a:rPr>
              <a:t>#OneSustainableHealthForAll2023</a:t>
            </a:r>
          </a:p>
          <a:p>
            <a:r>
              <a:rPr lang="en-US" sz="1500" b="0" i="0" dirty="0">
                <a:solidFill>
                  <a:srgbClr val="212529"/>
                </a:solidFill>
                <a:effectLst/>
                <a:latin typeface="Aktiv Grotesk" panose="020B0504020202020204" pitchFamily="34" charset="0"/>
                <a:ea typeface="Aktiv Grotesk" panose="020B0504020202020204" pitchFamily="34" charset="0"/>
                <a:cs typeface="Aktiv Grotesk" panose="020B0504020202020204" pitchFamily="34" charset="0"/>
              </a:rPr>
              <a:t>This year in Lyon , from July 5 to 7 2023 . </a:t>
            </a:r>
            <a:r>
              <a:rPr lang="en-US" sz="1500" dirty="0">
                <a:solidFill>
                  <a:srgbClr val="212529"/>
                </a:solidFill>
                <a:latin typeface="Aktiv Grotesk" panose="020B0504020202020204" pitchFamily="34" charset="0"/>
                <a:ea typeface="Aktiv Grotesk" panose="020B0504020202020204" pitchFamily="34" charset="0"/>
                <a:cs typeface="Aktiv Grotesk" panose="020B0504020202020204" pitchFamily="34" charset="0"/>
              </a:rPr>
              <a:t>Join me! </a:t>
            </a:r>
            <a:endParaRPr lang="en-US" sz="1500" b="1" dirty="0">
              <a:solidFill>
                <a:srgbClr val="1D31FA"/>
              </a:solidFill>
              <a:latin typeface="Aktiv Grotesk" panose="020B0504020202020204" pitchFamily="34" charset="0"/>
              <a:ea typeface="Aktiv Grotesk" panose="020B0504020202020204" pitchFamily="34" charset="0"/>
              <a:cs typeface="Aktiv Grotesk" panose="020B0504020202020204" pitchFamily="34" charset="0"/>
            </a:endParaRPr>
          </a:p>
        </p:txBody>
      </p:sp>
      <p:pic>
        <p:nvPicPr>
          <p:cNvPr id="3" name="Picture 2" descr="Logo LinkedIn - Téléchargement Gratuit en PNG (2022)">
            <a:extLst>
              <a:ext uri="{FF2B5EF4-FFF2-40B4-BE49-F238E27FC236}">
                <a16:creationId xmlns:a16="http://schemas.microsoft.com/office/drawing/2014/main" id="{36C7E315-8DCD-BF10-20A5-0AE46284057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14545" y="5438529"/>
            <a:ext cx="1967019" cy="1099107"/>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logo-rond-twitter – Doigtdecole : une petite section du bout des doigts">
            <a:extLst>
              <a:ext uri="{FF2B5EF4-FFF2-40B4-BE49-F238E27FC236}">
                <a16:creationId xmlns:a16="http://schemas.microsoft.com/office/drawing/2014/main" id="{9C8D8524-44AF-857C-C3B9-0FDC5F212B7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33611" y="5438529"/>
            <a:ext cx="1109908" cy="1109908"/>
          </a:xfrm>
          <a:prstGeom prst="rect">
            <a:avLst/>
          </a:prstGeom>
          <a:noFill/>
          <a:extLst>
            <a:ext uri="{909E8E84-426E-40DD-AFC4-6F175D3DCCD1}">
              <a14:hiddenFill xmlns:a14="http://schemas.microsoft.com/office/drawing/2010/main">
                <a:solidFill>
                  <a:srgbClr val="FFFFFF"/>
                </a:solidFill>
              </a14:hiddenFill>
            </a:ext>
          </a:extLst>
        </p:spPr>
      </p:pic>
      <p:sp>
        <p:nvSpPr>
          <p:cNvPr id="9" name="ZoneTexte 8">
            <a:extLst>
              <a:ext uri="{FF2B5EF4-FFF2-40B4-BE49-F238E27FC236}">
                <a16:creationId xmlns:a16="http://schemas.microsoft.com/office/drawing/2014/main" id="{FCE25B68-6F1F-68B2-6E6C-CEFB3E57F13A}"/>
              </a:ext>
            </a:extLst>
          </p:cNvPr>
          <p:cNvSpPr txBox="1"/>
          <p:nvPr/>
        </p:nvSpPr>
        <p:spPr>
          <a:xfrm>
            <a:off x="8189057" y="3781691"/>
            <a:ext cx="3786968" cy="1323439"/>
          </a:xfrm>
          <a:prstGeom prst="rect">
            <a:avLst/>
          </a:prstGeom>
          <a:noFill/>
        </p:spPr>
        <p:txBody>
          <a:bodyPr wrap="square" lIns="91440" tIns="45720" rIns="91440" bIns="45720" anchor="t">
            <a:spAutoFit/>
          </a:bodyPr>
          <a:lstStyle/>
          <a:p>
            <a:pPr algn="ctr"/>
            <a:r>
              <a:rPr lang="en-US" sz="1600" b="1" dirty="0">
                <a:solidFill>
                  <a:srgbClr val="F14632"/>
                </a:solidFill>
                <a:latin typeface="Aktiv Grotesk XBold" panose="020B0804020202020204" pitchFamily="34" charset="-78"/>
                <a:ea typeface="Aktiv Grotesk Light" panose="020B0404020202020204" pitchFamily="34" charset="0"/>
                <a:cs typeface="Aktiv Grotesk XBold" panose="020B0804020202020204" pitchFamily="34" charset="-78"/>
              </a:rPr>
              <a:t>#OSH</a:t>
            </a:r>
          </a:p>
          <a:p>
            <a:pPr algn="ctr"/>
            <a:r>
              <a:rPr lang="en-US" sz="1600" b="1" dirty="0">
                <a:solidFill>
                  <a:srgbClr val="F14632"/>
                </a:solidFill>
                <a:latin typeface="Aktiv Grotesk XBold" panose="020B0804020202020204" pitchFamily="34" charset="-78"/>
                <a:ea typeface="Aktiv Grotesk Light" panose="020B0404020202020204" pitchFamily="34" charset="0"/>
                <a:cs typeface="Aktiv Grotesk XBold" panose="020B0804020202020204" pitchFamily="34" charset="-78"/>
              </a:rPr>
              <a:t>#OneSustainableHealthForAll</a:t>
            </a:r>
          </a:p>
          <a:p>
            <a:pPr algn="ctr"/>
            <a:r>
              <a:rPr lang="en-US" sz="1600" b="1" dirty="0">
                <a:solidFill>
                  <a:srgbClr val="F14632"/>
                </a:solidFill>
                <a:latin typeface="Aktiv Grotesk XBold" panose="020B0804020202020204" pitchFamily="34" charset="-78"/>
                <a:ea typeface="Aktiv Grotesk Light" panose="020B0404020202020204" pitchFamily="34" charset="0"/>
                <a:cs typeface="Aktiv Grotesk XBold" panose="020B0804020202020204" pitchFamily="34" charset="-78"/>
              </a:rPr>
              <a:t>#OneSustainableHealthForAll2023</a:t>
            </a:r>
          </a:p>
          <a:p>
            <a:pPr algn="ctr"/>
            <a:r>
              <a:rPr lang="en-US" sz="1600" b="1" dirty="0">
                <a:solidFill>
                  <a:srgbClr val="F14632"/>
                </a:solidFill>
                <a:latin typeface="Aktiv Grotesk XBold" panose="020B0804020202020204" pitchFamily="34" charset="-78"/>
                <a:ea typeface="Aktiv Grotesk Light" panose="020B0404020202020204" pitchFamily="34" charset="0"/>
                <a:cs typeface="Aktiv Grotesk XBold" panose="020B0804020202020204" pitchFamily="34" charset="-78"/>
              </a:rPr>
              <a:t>#OSHFORUM2023</a:t>
            </a:r>
          </a:p>
          <a:p>
            <a:pPr algn="ctr"/>
            <a:endParaRPr lang="en-US" sz="1600" b="1" dirty="0">
              <a:solidFill>
                <a:srgbClr val="F14632"/>
              </a:solidFill>
              <a:latin typeface="Aktiv Grotesk XBold" panose="020B0804020202020204" pitchFamily="34" charset="-78"/>
              <a:ea typeface="Aktiv Grotesk Light" panose="020B0404020202020204" pitchFamily="34" charset="0"/>
              <a:cs typeface="Aktiv Grotesk XBold" panose="020B0804020202020204" pitchFamily="34" charset="-78"/>
            </a:endParaRPr>
          </a:p>
        </p:txBody>
      </p:sp>
      <p:sp>
        <p:nvSpPr>
          <p:cNvPr id="10" name="ZoneTexte 9">
            <a:extLst>
              <a:ext uri="{FF2B5EF4-FFF2-40B4-BE49-F238E27FC236}">
                <a16:creationId xmlns:a16="http://schemas.microsoft.com/office/drawing/2014/main" id="{57B608CE-C5A7-FC2C-B309-72227BABC6BF}"/>
              </a:ext>
            </a:extLst>
          </p:cNvPr>
          <p:cNvSpPr txBox="1"/>
          <p:nvPr/>
        </p:nvSpPr>
        <p:spPr>
          <a:xfrm>
            <a:off x="8177506" y="3351992"/>
            <a:ext cx="3786968" cy="338554"/>
          </a:xfrm>
          <a:prstGeom prst="rect">
            <a:avLst/>
          </a:prstGeom>
          <a:noFill/>
        </p:spPr>
        <p:txBody>
          <a:bodyPr wrap="square" lIns="91440" tIns="45720" rIns="91440" bIns="45720" anchor="t">
            <a:spAutoFit/>
          </a:bodyPr>
          <a:lstStyle/>
          <a:p>
            <a:pPr algn="ctr"/>
            <a:r>
              <a:rPr lang="en-US" sz="1600" b="1" dirty="0">
                <a:latin typeface="Aktiv Grotesk XBold" panose="020B0804020202020204" pitchFamily="34" charset="-78"/>
                <a:ea typeface="Aktiv Grotesk Light" panose="020B0404020202020204" pitchFamily="34" charset="0"/>
                <a:cs typeface="Aktiv Grotesk XBold" panose="020B0804020202020204" pitchFamily="34" charset="-78"/>
              </a:rPr>
              <a:t>SUGGESTED HASHTAGS : </a:t>
            </a:r>
          </a:p>
        </p:txBody>
      </p:sp>
    </p:spTree>
    <p:extLst>
      <p:ext uri="{BB962C8B-B14F-4D97-AF65-F5344CB8AC3E}">
        <p14:creationId xmlns:p14="http://schemas.microsoft.com/office/powerpoint/2010/main" val="3708453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A913166-3AF7-51D2-1C44-8E13974A175A}"/>
              </a:ext>
            </a:extLst>
          </p:cNvPr>
          <p:cNvSpPr txBox="1">
            <a:spLocks/>
          </p:cNvSpPr>
          <p:nvPr/>
        </p:nvSpPr>
        <p:spPr>
          <a:xfrm>
            <a:off x="552450" y="524327"/>
            <a:ext cx="10436115" cy="61633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dirty="0">
                <a:latin typeface="Aktiv Grotesk XBold" panose="020B0804020202020204" pitchFamily="34" charset="-78"/>
                <a:cs typeface="Aktiv Grotesk XBold" panose="020B0804020202020204" pitchFamily="34" charset="-78"/>
              </a:rPr>
              <a:t>LinkedIn &amp; Twitter Image</a:t>
            </a:r>
            <a:endParaRPr lang="en-US" sz="3600" dirty="0">
              <a:latin typeface="Aktiv Grotesk" panose="020B0504020202020204" pitchFamily="34" charset="0"/>
              <a:ea typeface="Aktiv Grotesk" panose="020B0504020202020204" pitchFamily="34" charset="0"/>
              <a:cs typeface="Aktiv Grotesk" panose="020B0504020202020204" pitchFamily="34" charset="0"/>
            </a:endParaRPr>
          </a:p>
        </p:txBody>
      </p:sp>
      <p:sp>
        <p:nvSpPr>
          <p:cNvPr id="4" name="Ellipse 3">
            <a:extLst>
              <a:ext uri="{FF2B5EF4-FFF2-40B4-BE49-F238E27FC236}">
                <a16:creationId xmlns:a16="http://schemas.microsoft.com/office/drawing/2014/main" id="{5B775B25-C6CE-E938-B53E-2EE077480694}"/>
              </a:ext>
            </a:extLst>
          </p:cNvPr>
          <p:cNvSpPr/>
          <p:nvPr/>
        </p:nvSpPr>
        <p:spPr>
          <a:xfrm>
            <a:off x="6529716" y="635568"/>
            <a:ext cx="295275" cy="295275"/>
          </a:xfrm>
          <a:prstGeom prst="ellipse">
            <a:avLst/>
          </a:prstGeom>
          <a:solidFill>
            <a:srgbClr val="FAC8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4" name="Rectangle 23">
            <a:extLst>
              <a:ext uri="{FF2B5EF4-FFF2-40B4-BE49-F238E27FC236}">
                <a16:creationId xmlns:a16="http://schemas.microsoft.com/office/drawing/2014/main" id="{576D45A8-4432-9B49-39C3-9B461D632F94}"/>
              </a:ext>
            </a:extLst>
          </p:cNvPr>
          <p:cNvSpPr/>
          <p:nvPr/>
        </p:nvSpPr>
        <p:spPr>
          <a:xfrm>
            <a:off x="631280" y="1060013"/>
            <a:ext cx="2183901" cy="80645"/>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ZoneTexte 4">
            <a:extLst>
              <a:ext uri="{FF2B5EF4-FFF2-40B4-BE49-F238E27FC236}">
                <a16:creationId xmlns:a16="http://schemas.microsoft.com/office/drawing/2014/main" id="{8C2F15C8-4893-5703-E7FC-E8C0F7FE8EDB}"/>
              </a:ext>
            </a:extLst>
          </p:cNvPr>
          <p:cNvSpPr txBox="1"/>
          <p:nvPr/>
        </p:nvSpPr>
        <p:spPr>
          <a:xfrm>
            <a:off x="552450" y="1230701"/>
            <a:ext cx="8367643" cy="369332"/>
          </a:xfrm>
          <a:prstGeom prst="rect">
            <a:avLst/>
          </a:prstGeom>
          <a:noFill/>
        </p:spPr>
        <p:txBody>
          <a:bodyPr wrap="square" lIns="91440" tIns="45720" rIns="91440" bIns="45720" anchor="t">
            <a:spAutoFit/>
          </a:bodyPr>
          <a:lstStyle/>
          <a:p>
            <a:pPr marL="0" indent="0">
              <a:buNone/>
            </a:pPr>
            <a:r>
              <a:rPr lang="en-US" b="1" dirty="0">
                <a:solidFill>
                  <a:schemeClr val="accent6">
                    <a:lumMod val="75000"/>
                  </a:schemeClr>
                </a:solidFill>
                <a:latin typeface="Aktiv Grotesk XBold" panose="020B0804020202020204" pitchFamily="34" charset="-78"/>
                <a:ea typeface="Aktiv Grotesk Light" panose="020B0404020202020204" pitchFamily="34" charset="0"/>
                <a:cs typeface="Aktiv Grotesk XBold" panose="020B0804020202020204" pitchFamily="34" charset="-78"/>
              </a:rPr>
              <a:t>To save the image: </a:t>
            </a:r>
            <a:r>
              <a:rPr lang="en-US" dirty="0">
                <a:latin typeface="Aktiv Grotesk Light" panose="020B0404020202020204" pitchFamily="34" charset="0"/>
                <a:ea typeface="Aktiv Grotesk Light" panose="020B0404020202020204" pitchFamily="34" charset="0"/>
                <a:cs typeface="Aktiv Grotesk Light" panose="020B0404020202020204" pitchFamily="34" charset="0"/>
              </a:rPr>
              <a:t>Simply right-click on the image and click “</a:t>
            </a:r>
            <a:r>
              <a:rPr lang="en-US" b="1" dirty="0">
                <a:latin typeface="Aktiv Grotesk Light" panose="020B0404020202020204" pitchFamily="34" charset="0"/>
                <a:ea typeface="Aktiv Grotesk Light" panose="020B0404020202020204" pitchFamily="34" charset="0"/>
                <a:cs typeface="Aktiv Grotesk Light" panose="020B0404020202020204" pitchFamily="34" charset="0"/>
              </a:rPr>
              <a:t>save as a picture</a:t>
            </a:r>
            <a:r>
              <a:rPr lang="en-US" dirty="0">
                <a:latin typeface="Aktiv Grotesk Light" panose="020B0404020202020204" pitchFamily="34" charset="0"/>
                <a:ea typeface="Aktiv Grotesk Light" panose="020B0404020202020204" pitchFamily="34" charset="0"/>
                <a:cs typeface="Aktiv Grotesk Light" panose="020B0404020202020204" pitchFamily="34" charset="0"/>
              </a:rPr>
              <a:t>”. </a:t>
            </a:r>
          </a:p>
        </p:txBody>
      </p:sp>
      <p:sp>
        <p:nvSpPr>
          <p:cNvPr id="6" name="ZoneTexte 5">
            <a:extLst>
              <a:ext uri="{FF2B5EF4-FFF2-40B4-BE49-F238E27FC236}">
                <a16:creationId xmlns:a16="http://schemas.microsoft.com/office/drawing/2014/main" id="{07F8BA8F-1439-BE84-6C7A-52542436F3BB}"/>
              </a:ext>
            </a:extLst>
          </p:cNvPr>
          <p:cNvSpPr txBox="1"/>
          <p:nvPr/>
        </p:nvSpPr>
        <p:spPr>
          <a:xfrm rot="16200000">
            <a:off x="390812" y="2317020"/>
            <a:ext cx="1563325" cy="261610"/>
          </a:xfrm>
          <a:prstGeom prst="rect">
            <a:avLst/>
          </a:prstGeom>
          <a:noFill/>
        </p:spPr>
        <p:txBody>
          <a:bodyPr wrap="square" lIns="91440" tIns="45720" rIns="91440" bIns="45720" anchor="t">
            <a:spAutoFit/>
          </a:bodyPr>
          <a:lstStyle/>
          <a:p>
            <a:pPr marL="0" indent="0" algn="r">
              <a:buNone/>
            </a:pPr>
            <a:r>
              <a:rPr lang="en-US" sz="1100" b="1" dirty="0">
                <a:latin typeface="Aktiv Grotesk XBold" panose="020B0804020202020204" pitchFamily="34" charset="-78"/>
                <a:ea typeface="Aktiv Grotesk Light" panose="020B0404020202020204" pitchFamily="34" charset="0"/>
                <a:cs typeface="Aktiv Grotesk XBold" panose="020B0804020202020204" pitchFamily="34" charset="-78"/>
              </a:rPr>
              <a:t>1920x1080</a:t>
            </a:r>
            <a:endParaRPr lang="en-US" sz="1100" dirty="0">
              <a:latin typeface="Aktiv Grotesk Light" panose="020B0404020202020204" pitchFamily="34" charset="0"/>
              <a:ea typeface="Aktiv Grotesk Light" panose="020B0404020202020204" pitchFamily="34" charset="0"/>
              <a:cs typeface="Aktiv Grotesk Light" panose="020B0404020202020204" pitchFamily="34" charset="0"/>
            </a:endParaRPr>
          </a:p>
        </p:txBody>
      </p:sp>
      <p:pic>
        <p:nvPicPr>
          <p:cNvPr id="3074" name="Picture 2">
            <a:extLst>
              <a:ext uri="{FF2B5EF4-FFF2-40B4-BE49-F238E27FC236}">
                <a16:creationId xmlns:a16="http://schemas.microsoft.com/office/drawing/2014/main" id="{9CAB8612-F105-ADCA-91D9-948954B902E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53964" y="1722888"/>
            <a:ext cx="8633085" cy="45107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702955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903EBE6-40E8-8613-D777-223D08BFD248}"/>
              </a:ext>
            </a:extLst>
          </p:cNvPr>
          <p:cNvSpPr>
            <a:spLocks noGrp="1" noRot="1" noMove="1" noResize="1" noEditPoints="1" noAdjustHandles="1" noChangeArrowheads="1" noChangeShapeType="1"/>
          </p:cNvSpPr>
          <p:nvPr/>
        </p:nvSpPr>
        <p:spPr>
          <a:xfrm>
            <a:off x="0" y="0"/>
            <a:ext cx="12192000" cy="6858000"/>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4" name="Image 3">
            <a:extLst>
              <a:ext uri="{FF2B5EF4-FFF2-40B4-BE49-F238E27FC236}">
                <a16:creationId xmlns:a16="http://schemas.microsoft.com/office/drawing/2014/main" id="{3AA8E388-3C0C-1CF8-142D-6E41AF32B821}"/>
              </a:ext>
            </a:extLst>
          </p:cNvPr>
          <p:cNvPicPr>
            <a:picLocks noChangeAspect="1"/>
          </p:cNvPicPr>
          <p:nvPr/>
        </p:nvPicPr>
        <p:blipFill rotWithShape="1">
          <a:blip r:embed="rId2"/>
          <a:srcRect r="13009"/>
          <a:stretch/>
        </p:blipFill>
        <p:spPr>
          <a:xfrm>
            <a:off x="-1" y="0"/>
            <a:ext cx="12192001" cy="6858000"/>
          </a:xfrm>
          <a:prstGeom prst="rect">
            <a:avLst/>
          </a:prstGeom>
        </p:spPr>
      </p:pic>
      <p:sp>
        <p:nvSpPr>
          <p:cNvPr id="2" name="Titre 1"/>
          <p:cNvSpPr>
            <a:spLocks noGrp="1"/>
          </p:cNvSpPr>
          <p:nvPr>
            <p:ph type="ctrTitle"/>
          </p:nvPr>
        </p:nvSpPr>
        <p:spPr>
          <a:xfrm>
            <a:off x="116486" y="4352223"/>
            <a:ext cx="9144000" cy="1481393"/>
          </a:xfrm>
        </p:spPr>
        <p:txBody>
          <a:bodyPr>
            <a:normAutofit/>
          </a:bodyPr>
          <a:lstStyle/>
          <a:p>
            <a:pPr algn="l"/>
            <a:r>
              <a:rPr lang="fr-FR" sz="4800" dirty="0">
                <a:latin typeface="Aktiv Grotesk XBold" panose="020B0804020202020204" pitchFamily="34" charset="-78"/>
                <a:cs typeface="Aktiv Grotesk XBold" panose="020B0804020202020204" pitchFamily="34" charset="-78"/>
              </a:rPr>
              <a:t>THANK YOU! </a:t>
            </a:r>
            <a:endParaRPr lang="fr-FR" sz="4800" dirty="0">
              <a:latin typeface="Aktiv Grotesk Light" panose="020B0404020202020204" pitchFamily="34" charset="0"/>
              <a:ea typeface="Aktiv Grotesk Light" panose="020B0404020202020204" pitchFamily="34" charset="0"/>
              <a:cs typeface="Aktiv Grotesk Light" panose="020B0404020202020204" pitchFamily="34" charset="0"/>
            </a:endParaRPr>
          </a:p>
        </p:txBody>
      </p:sp>
      <p:sp>
        <p:nvSpPr>
          <p:cNvPr id="12" name="Rectangle 11">
            <a:extLst>
              <a:ext uri="{FF2B5EF4-FFF2-40B4-BE49-F238E27FC236}">
                <a16:creationId xmlns:a16="http://schemas.microsoft.com/office/drawing/2014/main" id="{3AEFE984-AAFE-3EB9-7378-6A9A61AACCBD}"/>
              </a:ext>
            </a:extLst>
          </p:cNvPr>
          <p:cNvSpPr/>
          <p:nvPr/>
        </p:nvSpPr>
        <p:spPr>
          <a:xfrm>
            <a:off x="279565" y="5833795"/>
            <a:ext cx="2800350" cy="84517"/>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347163255"/>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93ED65D1BAEC942AAFF263C7A4BD026" ma:contentTypeVersion="16" ma:contentTypeDescription="Crée un document." ma:contentTypeScope="" ma:versionID="d2efc80b9dc5f2a23c79c570f2477ddd">
  <xsd:schema xmlns:xsd="http://www.w3.org/2001/XMLSchema" xmlns:xs="http://www.w3.org/2001/XMLSchema" xmlns:p="http://schemas.microsoft.com/office/2006/metadata/properties" xmlns:ns2="e4679b5e-3a00-4c28-b989-d67209c6887b" xmlns:ns3="e23c8e9b-f2b9-4f65-bd9c-0723dc369d39" targetNamespace="http://schemas.microsoft.com/office/2006/metadata/properties" ma:root="true" ma:fieldsID="8bdbbdb40c62dac8ed0b0cdf54a7f62f" ns2:_="" ns3:_="">
    <xsd:import namespace="e4679b5e-3a00-4c28-b989-d67209c6887b"/>
    <xsd:import namespace="e23c8e9b-f2b9-4f65-bd9c-0723dc369d39"/>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2:MediaServiceDateTaken" minOccurs="0"/>
                <xsd:element ref="ns2:MediaLengthInSeconds" minOccurs="0"/>
                <xsd:element ref="ns2:MediaServiceLocation" minOccurs="0"/>
                <xsd:element ref="ns3:SharedWithUsers" minOccurs="0"/>
                <xsd:element ref="ns3:SharedWithDetail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679b5e-3a00-4c28-b989-d67209c6887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MediaServiceLocation" ma:index="18"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Balises d’images" ma:readOnly="false" ma:fieldId="{5cf76f15-5ced-4ddc-b409-7134ff3c332f}" ma:taxonomyMulti="true" ma:sspId="7b6852b9-35b0-41a2-be7e-6ca752a0cb31"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e23c8e9b-f2b9-4f65-bd9c-0723dc369d39" elementFormDefault="qualified">
    <xsd:import namespace="http://schemas.microsoft.com/office/2006/documentManagement/types"/>
    <xsd:import namespace="http://schemas.microsoft.com/office/infopath/2007/PartnerControls"/>
    <xsd:element name="SharedWithUsers" ma:index="19"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Partagé avec détails" ma:internalName="SharedWithDetails" ma:readOnly="true">
      <xsd:simpleType>
        <xsd:restriction base="dms:Note">
          <xsd:maxLength value="255"/>
        </xsd:restriction>
      </xsd:simpleType>
    </xsd:element>
    <xsd:element name="TaxCatchAll" ma:index="23" nillable="true" ma:displayName="Taxonomy Catch All Column" ma:hidden="true" ma:list="{22c980ae-eeb7-4835-b96b-c1d4b71714a1}" ma:internalName="TaxCatchAll" ma:showField="CatchAllData" ma:web="e23c8e9b-f2b9-4f65-bd9c-0723dc369d3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e23c8e9b-f2b9-4f65-bd9c-0723dc369d39" xsi:nil="true"/>
    <lcf76f155ced4ddcb4097134ff3c332f xmlns="e4679b5e-3a00-4c28-b989-d67209c6887b">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EE95A0D6-3B24-4B9D-8A0C-E132B4C42AC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4679b5e-3a00-4c28-b989-d67209c6887b"/>
    <ds:schemaRef ds:uri="e23c8e9b-f2b9-4f65-bd9c-0723dc369d3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1341CE6-6D90-4594-9B1F-01C4806CFDF5}">
  <ds:schemaRefs>
    <ds:schemaRef ds:uri="http://schemas.microsoft.com/sharepoint/v3/contenttype/forms"/>
  </ds:schemaRefs>
</ds:datastoreItem>
</file>

<file path=customXml/itemProps3.xml><?xml version="1.0" encoding="utf-8"?>
<ds:datastoreItem xmlns:ds="http://schemas.openxmlformats.org/officeDocument/2006/customXml" ds:itemID="{E1583570-6EE8-4C97-9FEB-0ACD739EF341}">
  <ds:schemaRefs>
    <ds:schemaRef ds:uri="http://www.w3.org/XML/1998/namespace"/>
    <ds:schemaRef ds:uri="e4679b5e-3a00-4c28-b989-d67209c6887b"/>
    <ds:schemaRef ds:uri="http://schemas.microsoft.com/office/2006/metadata/properties"/>
    <ds:schemaRef ds:uri="http://purl.org/dc/dcmitype/"/>
    <ds:schemaRef ds:uri="e23c8e9b-f2b9-4f65-bd9c-0723dc369d39"/>
    <ds:schemaRef ds:uri="http://schemas.microsoft.com/office/2006/documentManagement/types"/>
    <ds:schemaRef ds:uri="http://purl.org/dc/terms/"/>
    <ds:schemaRef ds:uri="http://purl.org/dc/elements/1.1/"/>
    <ds:schemaRef ds:uri="http://schemas.microsoft.com/office/infopath/2007/PartnerControls"/>
    <ds:schemaRef ds:uri="http://schemas.openxmlformats.org/package/2006/metadata/core-properties"/>
  </ds:schemaRefs>
</ds:datastoreItem>
</file>

<file path=docProps/app.xml><?xml version="1.0" encoding="utf-8"?>
<Properties xmlns="http://schemas.openxmlformats.org/officeDocument/2006/extended-properties" xmlns:vt="http://schemas.openxmlformats.org/officeDocument/2006/docPropsVTypes">
  <TotalTime>615</TotalTime>
  <Words>670</Words>
  <Application>Microsoft Office PowerPoint</Application>
  <PresentationFormat>Grand écran</PresentationFormat>
  <Paragraphs>49</Paragraphs>
  <Slides>7</Slides>
  <Notes>0</Notes>
  <HiddenSlides>0</HiddenSlides>
  <MMClips>0</MMClips>
  <ScaleCrop>false</ScaleCrop>
  <HeadingPairs>
    <vt:vector size="6" baseType="variant">
      <vt:variant>
        <vt:lpstr>Polices utilisées</vt:lpstr>
      </vt:variant>
      <vt:variant>
        <vt:i4>8</vt:i4>
      </vt:variant>
      <vt:variant>
        <vt:lpstr>Thème</vt:lpstr>
      </vt:variant>
      <vt:variant>
        <vt:i4>1</vt:i4>
      </vt:variant>
      <vt:variant>
        <vt:lpstr>Titres des diapositives</vt:lpstr>
      </vt:variant>
      <vt:variant>
        <vt:i4>7</vt:i4>
      </vt:variant>
    </vt:vector>
  </HeadingPairs>
  <TitlesOfParts>
    <vt:vector size="16" baseType="lpstr">
      <vt:lpstr>Aktiv Grotesk</vt:lpstr>
      <vt:lpstr>Aktiv Grotesk Light</vt:lpstr>
      <vt:lpstr>Aktiv Grotesk XBold</vt:lpstr>
      <vt:lpstr>Arial</vt:lpstr>
      <vt:lpstr>Calibri</vt:lpstr>
      <vt:lpstr>Calibri Light</vt:lpstr>
      <vt:lpstr>Inter</vt:lpstr>
      <vt:lpstr>Times New Roman</vt:lpstr>
      <vt:lpstr>Thème Office</vt:lpstr>
      <vt:lpstr>Communication Kit</vt:lpstr>
      <vt:lpstr>Présentation PowerPoint</vt:lpstr>
      <vt:lpstr>Présentation PowerPoint</vt:lpstr>
      <vt:lpstr>Présentation PowerPoint</vt:lpstr>
      <vt:lpstr>Présentation PowerPoint</vt:lpstr>
      <vt:lpstr>Présentation PowerPoint</vt:lpstr>
      <vt:lpstr>THANK YOU!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IGHC 2023 Promotional Kit</dc:title>
  <dc:creator>Olga VDOVINA</dc:creator>
  <cp:lastModifiedBy>Pilar SALGADO</cp:lastModifiedBy>
  <cp:revision>16</cp:revision>
  <dcterms:created xsi:type="dcterms:W3CDTF">2022-12-22T07:23:07Z</dcterms:created>
  <dcterms:modified xsi:type="dcterms:W3CDTF">2023-05-16T14:55:40Z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0x010100693ED65D1BAEC942AAFF263C7A4BD026</vt:lpwstr>
  </property>
  <property fmtid="{D5CDD505-2E9C-101B-9397-08002B2CF9AE}" pid="3" name="MediaServiceImageTags">
    <vt:lpwstr/>
  </property>
</Properties>
</file>